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50" r:id="rId4"/>
    <p:sldId id="258" r:id="rId5"/>
    <p:sldId id="287" r:id="rId6"/>
    <p:sldId id="288" r:id="rId7"/>
    <p:sldId id="259" r:id="rId8"/>
    <p:sldId id="299" r:id="rId9"/>
    <p:sldId id="290" r:id="rId10"/>
    <p:sldId id="311" r:id="rId11"/>
    <p:sldId id="306" r:id="rId12"/>
    <p:sldId id="291" r:id="rId13"/>
    <p:sldId id="308" r:id="rId14"/>
    <p:sldId id="307" r:id="rId15"/>
    <p:sldId id="292" r:id="rId16"/>
    <p:sldId id="301" r:id="rId17"/>
    <p:sldId id="309" r:id="rId18"/>
    <p:sldId id="310" r:id="rId19"/>
    <p:sldId id="294" r:id="rId20"/>
    <p:sldId id="312" r:id="rId21"/>
    <p:sldId id="313" r:id="rId22"/>
    <p:sldId id="314" r:id="rId23"/>
    <p:sldId id="315" r:id="rId24"/>
    <p:sldId id="316" r:id="rId25"/>
    <p:sldId id="317" r:id="rId26"/>
    <p:sldId id="295" r:id="rId27"/>
    <p:sldId id="318" r:id="rId28"/>
    <p:sldId id="319" r:id="rId29"/>
    <p:sldId id="303" r:id="rId30"/>
    <p:sldId id="296" r:id="rId31"/>
    <p:sldId id="321" r:id="rId32"/>
    <p:sldId id="323" r:id="rId33"/>
    <p:sldId id="325" r:id="rId34"/>
    <p:sldId id="326" r:id="rId35"/>
    <p:sldId id="351" r:id="rId36"/>
    <p:sldId id="330" r:id="rId37"/>
    <p:sldId id="298" r:id="rId38"/>
    <p:sldId id="297" r:id="rId39"/>
    <p:sldId id="331" r:id="rId40"/>
    <p:sldId id="332" r:id="rId41"/>
    <p:sldId id="333" r:id="rId42"/>
    <p:sldId id="334" r:id="rId43"/>
    <p:sldId id="336" r:id="rId44"/>
    <p:sldId id="335" r:id="rId45"/>
    <p:sldId id="337" r:id="rId46"/>
    <p:sldId id="338" r:id="rId47"/>
    <p:sldId id="339" r:id="rId48"/>
    <p:sldId id="352" r:id="rId49"/>
    <p:sldId id="353" r:id="rId50"/>
    <p:sldId id="354" r:id="rId51"/>
    <p:sldId id="341" r:id="rId52"/>
    <p:sldId id="342" r:id="rId53"/>
    <p:sldId id="343" r:id="rId54"/>
    <p:sldId id="348" r:id="rId55"/>
    <p:sldId id="345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03DCCE-D901-4D64-9011-0047DAAEB5A0}" v="70" dt="2023-02-15T15:40:24.524"/>
    <p1510:client id="{44F2A741-5D30-F8C8-8A0E-5900746D523F}" v="50" dt="2023-02-15T23:28:42.150"/>
    <p1510:client id="{49847CE3-7581-47A0-933B-E2BB7E089DD4}" v="4" dt="2023-02-14T07:02:54.382"/>
    <p1510:client id="{5BB353B7-56B8-4552-B8B5-B73955447BE5}" v="27" dt="2023-02-16T08:44:34.541"/>
    <p1510:client id="{92EC99DD-62E4-4179-362C-E6A1D06A5C15}" v="12" dt="2023-02-16T08:03:29.914"/>
    <p1510:client id="{9D8214BC-3FB7-53C3-BCBA-AFAD8B330BFF}" v="3" dt="2023-02-14T16:44:15.322"/>
    <p1510:client id="{A2B0B04F-8F48-40D5-BCD0-1C3DA9A1EA7E}" v="1285" dt="2023-02-16T07:25:15.828"/>
    <p1510:client id="{A6F78936-0B09-4C56-BF25-5BB16B80BEFB}" v="277" dt="2023-02-16T09:19:47.641"/>
    <p1510:client id="{A8B58FC1-D3AF-E1B2-9967-1A28FA260413}" v="119" dt="2023-02-15T23:22:49.791"/>
    <p1510:client id="{B243C9AD-3E51-4AC3-ADE1-E8E46F79C469}" v="13" dt="2023-02-14T07:31:12.601"/>
    <p1510:client id="{CFD66527-6226-45B3-AD9D-6CE7707B2B42}" v="4" dt="2023-02-14T07:03:18.170"/>
    <p1510:client id="{D02D6C50-5E30-4C00-8D56-3275D0D2960E}" v="5" dt="2023-02-15T16:08:05.885"/>
    <p1510:client id="{D340C8CB-BDFB-F26C-D372-83A920B3576A}" v="9" dt="2023-02-15T16:24:38.138"/>
    <p1510:client id="{D643F5F6-DEE2-FD0A-B454-FD615772A5EC}" v="7" dt="2023-02-14T10:07:06.630"/>
    <p1510:client id="{DBA237DB-F876-46A1-ACEE-B51F185FFE07}" v="5" dt="2023-02-15T10:03:15.666"/>
    <p1510:client id="{ED82DF2C-4CA6-4948-BED3-1646D598C802}" v="206" dt="2023-02-14T19:51:59.938"/>
    <p1510:client id="{F281A9ED-E78E-48B5-8BD9-195AE1FF0CBC}" v="587" dt="2023-02-16T10:03:32.1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microsoft.com/office/2016/11/relationships/changesInfo" Target="changesInfos/changesInfo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ao Neves" userId="S::joao.m.guedes.neves@avanade.com::64a691de-2d11-4943-966b-b105252aa135" providerId="AD" clId="Web-{49847CE3-7581-47A0-933B-E2BB7E089DD4}"/>
    <pc:docChg chg="modSld">
      <pc:chgData name="Joao Neves" userId="S::joao.m.guedes.neves@avanade.com::64a691de-2d11-4943-966b-b105252aa135" providerId="AD" clId="Web-{49847CE3-7581-47A0-933B-E2BB7E089DD4}" dt="2023-02-14T07:02:54.382" v="1" actId="20577"/>
      <pc:docMkLst>
        <pc:docMk/>
      </pc:docMkLst>
      <pc:sldChg chg="modSp">
        <pc:chgData name="Joao Neves" userId="S::joao.m.guedes.neves@avanade.com::64a691de-2d11-4943-966b-b105252aa135" providerId="AD" clId="Web-{49847CE3-7581-47A0-933B-E2BB7E089DD4}" dt="2023-02-14T07:02:54.382" v="1" actId="20577"/>
        <pc:sldMkLst>
          <pc:docMk/>
          <pc:sldMk cId="1921395615" sldId="256"/>
        </pc:sldMkLst>
        <pc:spChg chg="mod">
          <ac:chgData name="Joao Neves" userId="S::joao.m.guedes.neves@avanade.com::64a691de-2d11-4943-966b-b105252aa135" providerId="AD" clId="Web-{49847CE3-7581-47A0-933B-E2BB7E089DD4}" dt="2023-02-14T07:02:54.382" v="1" actId="20577"/>
          <ac:spMkLst>
            <pc:docMk/>
            <pc:sldMk cId="1921395615" sldId="256"/>
            <ac:spMk id="5" creationId="{6A2E1ED3-15FF-DF01-C97C-01EAB6AB9B50}"/>
          </ac:spMkLst>
        </pc:spChg>
      </pc:sldChg>
    </pc:docChg>
  </pc:docChgLst>
  <pc:docChgLst>
    <pc:chgData name="Miguel Castillo Nolasco" userId="S::m.nolasco.castillo@avanade.com::6192be0f-1b8b-4d0c-a44c-a9ba6d900d0c" providerId="AD" clId="Web-{9D8214BC-3FB7-53C3-BCBA-AFAD8B330BFF}"/>
    <pc:docChg chg="modSld">
      <pc:chgData name="Miguel Castillo Nolasco" userId="S::m.nolasco.castillo@avanade.com::6192be0f-1b8b-4d0c-a44c-a9ba6d900d0c" providerId="AD" clId="Web-{9D8214BC-3FB7-53C3-BCBA-AFAD8B330BFF}" dt="2023-02-14T16:44:15.322" v="2" actId="20577"/>
      <pc:docMkLst>
        <pc:docMk/>
      </pc:docMkLst>
      <pc:sldChg chg="modSp">
        <pc:chgData name="Miguel Castillo Nolasco" userId="S::m.nolasco.castillo@avanade.com::6192be0f-1b8b-4d0c-a44c-a9ba6d900d0c" providerId="AD" clId="Web-{9D8214BC-3FB7-53C3-BCBA-AFAD8B330BFF}" dt="2023-02-14T16:44:15.322" v="2" actId="20577"/>
        <pc:sldMkLst>
          <pc:docMk/>
          <pc:sldMk cId="71031499" sldId="326"/>
        </pc:sldMkLst>
        <pc:spChg chg="mod">
          <ac:chgData name="Miguel Castillo Nolasco" userId="S::m.nolasco.castillo@avanade.com::6192be0f-1b8b-4d0c-a44c-a9ba6d900d0c" providerId="AD" clId="Web-{9D8214BC-3FB7-53C3-BCBA-AFAD8B330BFF}" dt="2023-02-14T16:44:15.322" v="2" actId="20577"/>
          <ac:spMkLst>
            <pc:docMk/>
            <pc:sldMk cId="71031499" sldId="326"/>
            <ac:spMk id="3" creationId="{18BA2CDF-82ED-9944-0642-E365A4206F7A}"/>
          </ac:spMkLst>
        </pc:spChg>
      </pc:sldChg>
    </pc:docChg>
  </pc:docChgLst>
  <pc:docChgLst>
    <pc:chgData name="Miguel Castillo Nolasco" userId="S::m.nolasco.castillo@avanade.com::6192be0f-1b8b-4d0c-a44c-a9ba6d900d0c" providerId="AD" clId="Web-{44F2A741-5D30-F8C8-8A0E-5900746D523F}"/>
    <pc:docChg chg="modSld">
      <pc:chgData name="Miguel Castillo Nolasco" userId="S::m.nolasco.castillo@avanade.com::6192be0f-1b8b-4d0c-a44c-a9ba6d900d0c" providerId="AD" clId="Web-{44F2A741-5D30-F8C8-8A0E-5900746D523F}" dt="2023-02-15T23:28:42.150" v="46" actId="20577"/>
      <pc:docMkLst>
        <pc:docMk/>
      </pc:docMkLst>
      <pc:sldChg chg="modSp">
        <pc:chgData name="Miguel Castillo Nolasco" userId="S::m.nolasco.castillo@avanade.com::6192be0f-1b8b-4d0c-a44c-a9ba6d900d0c" providerId="AD" clId="Web-{44F2A741-5D30-F8C8-8A0E-5900746D523F}" dt="2023-02-15T23:27:26.944" v="6" actId="20577"/>
        <pc:sldMkLst>
          <pc:docMk/>
          <pc:sldMk cId="4230632201" sldId="331"/>
        </pc:sldMkLst>
        <pc:spChg chg="mod">
          <ac:chgData name="Miguel Castillo Nolasco" userId="S::m.nolasco.castillo@avanade.com::6192be0f-1b8b-4d0c-a44c-a9ba6d900d0c" providerId="AD" clId="Web-{44F2A741-5D30-F8C8-8A0E-5900746D523F}" dt="2023-02-15T23:27:26.944" v="6" actId="20577"/>
          <ac:spMkLst>
            <pc:docMk/>
            <pc:sldMk cId="4230632201" sldId="331"/>
            <ac:spMk id="4" creationId="{A4FF5391-251E-FBA9-DF90-E399114F98AB}"/>
          </ac:spMkLst>
        </pc:spChg>
      </pc:sldChg>
      <pc:sldChg chg="addSp delSp modSp">
        <pc:chgData name="Miguel Castillo Nolasco" userId="S::m.nolasco.castillo@avanade.com::6192be0f-1b8b-4d0c-a44c-a9ba6d900d0c" providerId="AD" clId="Web-{44F2A741-5D30-F8C8-8A0E-5900746D523F}" dt="2023-02-15T23:28:18.837" v="34" actId="20577"/>
        <pc:sldMkLst>
          <pc:docMk/>
          <pc:sldMk cId="975139338" sldId="336"/>
        </pc:sldMkLst>
        <pc:spChg chg="mod">
          <ac:chgData name="Miguel Castillo Nolasco" userId="S::m.nolasco.castillo@avanade.com::6192be0f-1b8b-4d0c-a44c-a9ba6d900d0c" providerId="AD" clId="Web-{44F2A741-5D30-F8C8-8A0E-5900746D523F}" dt="2023-02-15T23:28:18.837" v="34" actId="20577"/>
          <ac:spMkLst>
            <pc:docMk/>
            <pc:sldMk cId="975139338" sldId="336"/>
            <ac:spMk id="2" creationId="{11BF5F24-8127-3CC0-6A11-F1B044C19AC3}"/>
          </ac:spMkLst>
        </pc:spChg>
        <pc:spChg chg="add del mod">
          <ac:chgData name="Miguel Castillo Nolasco" userId="S::m.nolasco.castillo@avanade.com::6192be0f-1b8b-4d0c-a44c-a9ba6d900d0c" providerId="AD" clId="Web-{44F2A741-5D30-F8C8-8A0E-5900746D523F}" dt="2023-02-15T23:27:34.554" v="10"/>
          <ac:spMkLst>
            <pc:docMk/>
            <pc:sldMk cId="975139338" sldId="336"/>
            <ac:spMk id="3" creationId="{8D88ED4D-EF97-752F-4883-7EC2CD2BFD45}"/>
          </ac:spMkLst>
        </pc:spChg>
        <pc:spChg chg="mod">
          <ac:chgData name="Miguel Castillo Nolasco" userId="S::m.nolasco.castillo@avanade.com::6192be0f-1b8b-4d0c-a44c-a9ba6d900d0c" providerId="AD" clId="Web-{44F2A741-5D30-F8C8-8A0E-5900746D523F}" dt="2023-02-15T23:28:12.805" v="26" actId="20577"/>
          <ac:spMkLst>
            <pc:docMk/>
            <pc:sldMk cId="975139338" sldId="336"/>
            <ac:spMk id="4" creationId="{A4FF5391-251E-FBA9-DF90-E399114F98AB}"/>
          </ac:spMkLst>
        </pc:spChg>
      </pc:sldChg>
      <pc:sldChg chg="modSp">
        <pc:chgData name="Miguel Castillo Nolasco" userId="S::m.nolasco.castillo@avanade.com::6192be0f-1b8b-4d0c-a44c-a9ba6d900d0c" providerId="AD" clId="Web-{44F2A741-5D30-F8C8-8A0E-5900746D523F}" dt="2023-02-15T23:28:42.150" v="46" actId="20577"/>
        <pc:sldMkLst>
          <pc:docMk/>
          <pc:sldMk cId="3440006569" sldId="338"/>
        </pc:sldMkLst>
        <pc:spChg chg="mod">
          <ac:chgData name="Miguel Castillo Nolasco" userId="S::m.nolasco.castillo@avanade.com::6192be0f-1b8b-4d0c-a44c-a9ba6d900d0c" providerId="AD" clId="Web-{44F2A741-5D30-F8C8-8A0E-5900746D523F}" dt="2023-02-15T23:28:37.493" v="44" actId="20577"/>
          <ac:spMkLst>
            <pc:docMk/>
            <pc:sldMk cId="3440006569" sldId="338"/>
            <ac:spMk id="2" creationId="{11BF5F24-8127-3CC0-6A11-F1B044C19AC3}"/>
          </ac:spMkLst>
        </pc:spChg>
        <pc:spChg chg="mod">
          <ac:chgData name="Miguel Castillo Nolasco" userId="S::m.nolasco.castillo@avanade.com::6192be0f-1b8b-4d0c-a44c-a9ba6d900d0c" providerId="AD" clId="Web-{44F2A741-5D30-F8C8-8A0E-5900746D523F}" dt="2023-02-15T23:28:42.150" v="46" actId="20577"/>
          <ac:spMkLst>
            <pc:docMk/>
            <pc:sldMk cId="3440006569" sldId="338"/>
            <ac:spMk id="4" creationId="{A4FF5391-251E-FBA9-DF90-E399114F98AB}"/>
          </ac:spMkLst>
        </pc:spChg>
      </pc:sldChg>
    </pc:docChg>
  </pc:docChgLst>
  <pc:docChgLst>
    <pc:chgData name="Joao Neves" userId="S::joao.m.guedes.neves@avanade.com::64a691de-2d11-4943-966b-b105252aa135" providerId="AD" clId="Web-{0F03DCCE-D901-4D64-9011-0047DAAEB5A0}"/>
    <pc:docChg chg="modSld">
      <pc:chgData name="Joao Neves" userId="S::joao.m.guedes.neves@avanade.com::64a691de-2d11-4943-966b-b105252aa135" providerId="AD" clId="Web-{0F03DCCE-D901-4D64-9011-0047DAAEB5A0}" dt="2023-02-15T15:40:23.196" v="68" actId="20577"/>
      <pc:docMkLst>
        <pc:docMk/>
      </pc:docMkLst>
      <pc:sldChg chg="modSp">
        <pc:chgData name="Joao Neves" userId="S::joao.m.guedes.neves@avanade.com::64a691de-2d11-4943-966b-b105252aa135" providerId="AD" clId="Web-{0F03DCCE-D901-4D64-9011-0047DAAEB5A0}" dt="2023-02-15T15:40:23.196" v="68" actId="20577"/>
        <pc:sldMkLst>
          <pc:docMk/>
          <pc:sldMk cId="735716891" sldId="348"/>
        </pc:sldMkLst>
        <pc:spChg chg="mod">
          <ac:chgData name="Joao Neves" userId="S::joao.m.guedes.neves@avanade.com::64a691de-2d11-4943-966b-b105252aa135" providerId="AD" clId="Web-{0F03DCCE-D901-4D64-9011-0047DAAEB5A0}" dt="2023-02-15T15:40:23.196" v="68" actId="20577"/>
          <ac:spMkLst>
            <pc:docMk/>
            <pc:sldMk cId="735716891" sldId="348"/>
            <ac:spMk id="2" creationId="{11BF5F24-8127-3CC0-6A11-F1B044C19AC3}"/>
          </ac:spMkLst>
        </pc:spChg>
      </pc:sldChg>
    </pc:docChg>
  </pc:docChgLst>
  <pc:docChgLst>
    <pc:chgData name="Joao Neves" userId="S::joao.m.guedes.neves@avanade.com::64a691de-2d11-4943-966b-b105252aa135" providerId="AD" clId="Web-{DBA237DB-F876-46A1-ACEE-B51F185FFE07}"/>
    <pc:docChg chg="modSld">
      <pc:chgData name="Joao Neves" userId="S::joao.m.guedes.neves@avanade.com::64a691de-2d11-4943-966b-b105252aa135" providerId="AD" clId="Web-{DBA237DB-F876-46A1-ACEE-B51F185FFE07}" dt="2023-02-15T10:03:15.666" v="6" actId="20577"/>
      <pc:docMkLst>
        <pc:docMk/>
      </pc:docMkLst>
      <pc:sldChg chg="modSp">
        <pc:chgData name="Joao Neves" userId="S::joao.m.guedes.neves@avanade.com::64a691de-2d11-4943-966b-b105252aa135" providerId="AD" clId="Web-{DBA237DB-F876-46A1-ACEE-B51F185FFE07}" dt="2023-02-15T10:03:15.666" v="6" actId="20577"/>
        <pc:sldMkLst>
          <pc:docMk/>
          <pc:sldMk cId="71031499" sldId="326"/>
        </pc:sldMkLst>
        <pc:spChg chg="mod">
          <ac:chgData name="Joao Neves" userId="S::joao.m.guedes.neves@avanade.com::64a691de-2d11-4943-966b-b105252aa135" providerId="AD" clId="Web-{DBA237DB-F876-46A1-ACEE-B51F185FFE07}" dt="2023-02-15T10:03:15.666" v="6" actId="20577"/>
          <ac:spMkLst>
            <pc:docMk/>
            <pc:sldMk cId="71031499" sldId="326"/>
            <ac:spMk id="3" creationId="{18BA2CDF-82ED-9944-0642-E365A4206F7A}"/>
          </ac:spMkLst>
        </pc:spChg>
      </pc:sldChg>
    </pc:docChg>
  </pc:docChgLst>
  <pc:docChgLst>
    <pc:chgData name="Joao Neves" userId="S::joao.m.guedes.neves@avanade.com::64a691de-2d11-4943-966b-b105252aa135" providerId="AD" clId="Web-{5BB353B7-56B8-4552-B8B5-B73955447BE5}"/>
    <pc:docChg chg="modSld">
      <pc:chgData name="Joao Neves" userId="S::joao.m.guedes.neves@avanade.com::64a691de-2d11-4943-966b-b105252aa135" providerId="AD" clId="Web-{5BB353B7-56B8-4552-B8B5-B73955447BE5}" dt="2023-02-16T08:44:34.541" v="13" actId="20577"/>
      <pc:docMkLst>
        <pc:docMk/>
      </pc:docMkLst>
      <pc:sldChg chg="modSp">
        <pc:chgData name="Joao Neves" userId="S::joao.m.guedes.neves@avanade.com::64a691de-2d11-4943-966b-b105252aa135" providerId="AD" clId="Web-{5BB353B7-56B8-4552-B8B5-B73955447BE5}" dt="2023-02-16T08:44:34.541" v="13" actId="20577"/>
        <pc:sldMkLst>
          <pc:docMk/>
          <pc:sldMk cId="2594722506" sldId="352"/>
        </pc:sldMkLst>
        <pc:spChg chg="mod">
          <ac:chgData name="Joao Neves" userId="S::joao.m.guedes.neves@avanade.com::64a691de-2d11-4943-966b-b105252aa135" providerId="AD" clId="Web-{5BB353B7-56B8-4552-B8B5-B73955447BE5}" dt="2023-02-16T08:44:34.541" v="13" actId="20577"/>
          <ac:spMkLst>
            <pc:docMk/>
            <pc:sldMk cId="2594722506" sldId="352"/>
            <ac:spMk id="9" creationId="{539A57DB-1B6C-2618-B712-85386EF38D45}"/>
          </ac:spMkLst>
        </pc:spChg>
      </pc:sldChg>
    </pc:docChg>
  </pc:docChgLst>
  <pc:docChgLst>
    <pc:chgData name="Joao Neves" userId="S::joao.m.guedes.neves@avanade.com::64a691de-2d11-4943-966b-b105252aa135" providerId="AD" clId="Web-{ED82DF2C-4CA6-4948-BED3-1646D598C802}"/>
    <pc:docChg chg="addSld delSld modSld">
      <pc:chgData name="Joao Neves" userId="S::joao.m.guedes.neves@avanade.com::64a691de-2d11-4943-966b-b105252aa135" providerId="AD" clId="Web-{ED82DF2C-4CA6-4948-BED3-1646D598C802}" dt="2023-02-14T19:51:59.938" v="209"/>
      <pc:docMkLst>
        <pc:docMk/>
      </pc:docMkLst>
      <pc:sldChg chg="modSp">
        <pc:chgData name="Joao Neves" userId="S::joao.m.guedes.neves@avanade.com::64a691de-2d11-4943-966b-b105252aa135" providerId="AD" clId="Web-{ED82DF2C-4CA6-4948-BED3-1646D598C802}" dt="2023-02-14T19:25:11.875" v="15" actId="20577"/>
        <pc:sldMkLst>
          <pc:docMk/>
          <pc:sldMk cId="1013416230" sldId="294"/>
        </pc:sldMkLst>
        <pc:spChg chg="mod">
          <ac:chgData name="Joao Neves" userId="S::joao.m.guedes.neves@avanade.com::64a691de-2d11-4943-966b-b105252aa135" providerId="AD" clId="Web-{ED82DF2C-4CA6-4948-BED3-1646D598C802}" dt="2023-02-14T19:25:11.875" v="15" actId="20577"/>
          <ac:spMkLst>
            <pc:docMk/>
            <pc:sldMk cId="1013416230" sldId="294"/>
            <ac:spMk id="3" creationId="{BF83F618-EBFB-17D0-0F65-916504FDD8C7}"/>
          </ac:spMkLst>
        </pc:spChg>
      </pc:sldChg>
      <pc:sldChg chg="modSp">
        <pc:chgData name="Joao Neves" userId="S::joao.m.guedes.neves@avanade.com::64a691de-2d11-4943-966b-b105252aa135" providerId="AD" clId="Web-{ED82DF2C-4CA6-4948-BED3-1646D598C802}" dt="2023-02-14T19:24:44.937" v="11" actId="20577"/>
        <pc:sldMkLst>
          <pc:docMk/>
          <pc:sldMk cId="1167058618" sldId="301"/>
        </pc:sldMkLst>
        <pc:spChg chg="mod">
          <ac:chgData name="Joao Neves" userId="S::joao.m.guedes.neves@avanade.com::64a691de-2d11-4943-966b-b105252aa135" providerId="AD" clId="Web-{ED82DF2C-4CA6-4948-BED3-1646D598C802}" dt="2023-02-14T19:24:44.937" v="11" actId="20577"/>
          <ac:spMkLst>
            <pc:docMk/>
            <pc:sldMk cId="1167058618" sldId="301"/>
            <ac:spMk id="3" creationId="{AF16F6BA-B18B-3770-6635-522C11468361}"/>
          </ac:spMkLst>
        </pc:spChg>
      </pc:sldChg>
      <pc:sldChg chg="modSp">
        <pc:chgData name="Joao Neves" userId="S::joao.m.guedes.neves@avanade.com::64a691de-2d11-4943-966b-b105252aa135" providerId="AD" clId="Web-{ED82DF2C-4CA6-4948-BED3-1646D598C802}" dt="2023-02-14T19:23:57.405" v="0" actId="14100"/>
        <pc:sldMkLst>
          <pc:docMk/>
          <pc:sldMk cId="3502063744" sldId="308"/>
        </pc:sldMkLst>
        <pc:spChg chg="mod">
          <ac:chgData name="Joao Neves" userId="S::joao.m.guedes.neves@avanade.com::64a691de-2d11-4943-966b-b105252aa135" providerId="AD" clId="Web-{ED82DF2C-4CA6-4948-BED3-1646D598C802}" dt="2023-02-14T19:23:57.405" v="0" actId="14100"/>
          <ac:spMkLst>
            <pc:docMk/>
            <pc:sldMk cId="3502063744" sldId="308"/>
            <ac:spMk id="2" creationId="{11BF5F24-8127-3CC0-6A11-F1B044C19AC3}"/>
          </ac:spMkLst>
        </pc:spChg>
      </pc:sldChg>
      <pc:sldChg chg="modSp">
        <pc:chgData name="Joao Neves" userId="S::joao.m.guedes.neves@avanade.com::64a691de-2d11-4943-966b-b105252aa135" providerId="AD" clId="Web-{ED82DF2C-4CA6-4948-BED3-1646D598C802}" dt="2023-02-14T19:43:56.047" v="108" actId="20577"/>
        <pc:sldMkLst>
          <pc:docMk/>
          <pc:sldMk cId="716150584" sldId="312"/>
        </pc:sldMkLst>
        <pc:spChg chg="mod">
          <ac:chgData name="Joao Neves" userId="S::joao.m.guedes.neves@avanade.com::64a691de-2d11-4943-966b-b105252aa135" providerId="AD" clId="Web-{ED82DF2C-4CA6-4948-BED3-1646D598C802}" dt="2023-02-14T19:43:56.047" v="108" actId="20577"/>
          <ac:spMkLst>
            <pc:docMk/>
            <pc:sldMk cId="716150584" sldId="312"/>
            <ac:spMk id="4" creationId="{A4FF5391-251E-FBA9-DF90-E399114F98AB}"/>
          </ac:spMkLst>
        </pc:spChg>
      </pc:sldChg>
      <pc:sldChg chg="modSp">
        <pc:chgData name="Joao Neves" userId="S::joao.m.guedes.neves@avanade.com::64a691de-2d11-4943-966b-b105252aa135" providerId="AD" clId="Web-{ED82DF2C-4CA6-4948-BED3-1646D598C802}" dt="2023-02-14T19:45:54.945" v="132" actId="20577"/>
        <pc:sldMkLst>
          <pc:docMk/>
          <pc:sldMk cId="2435028532" sldId="314"/>
        </pc:sldMkLst>
        <pc:spChg chg="mod">
          <ac:chgData name="Joao Neves" userId="S::joao.m.guedes.neves@avanade.com::64a691de-2d11-4943-966b-b105252aa135" providerId="AD" clId="Web-{ED82DF2C-4CA6-4948-BED3-1646D598C802}" dt="2023-02-14T19:45:54.945" v="132" actId="20577"/>
          <ac:spMkLst>
            <pc:docMk/>
            <pc:sldMk cId="2435028532" sldId="314"/>
            <ac:spMk id="4" creationId="{A4FF5391-251E-FBA9-DF90-E399114F98AB}"/>
          </ac:spMkLst>
        </pc:spChg>
      </pc:sldChg>
      <pc:sldChg chg="modSp">
        <pc:chgData name="Joao Neves" userId="S::joao.m.guedes.neves@avanade.com::64a691de-2d11-4943-966b-b105252aa135" providerId="AD" clId="Web-{ED82DF2C-4CA6-4948-BED3-1646D598C802}" dt="2023-02-14T19:51:03.546" v="206" actId="20577"/>
        <pc:sldMkLst>
          <pc:docMk/>
          <pc:sldMk cId="71031499" sldId="326"/>
        </pc:sldMkLst>
        <pc:spChg chg="mod">
          <ac:chgData name="Joao Neves" userId="S::joao.m.guedes.neves@avanade.com::64a691de-2d11-4943-966b-b105252aa135" providerId="AD" clId="Web-{ED82DF2C-4CA6-4948-BED3-1646D598C802}" dt="2023-02-14T19:51:03.546" v="206" actId="20577"/>
          <ac:spMkLst>
            <pc:docMk/>
            <pc:sldMk cId="71031499" sldId="326"/>
            <ac:spMk id="3" creationId="{18BA2CDF-82ED-9944-0642-E365A4206F7A}"/>
          </ac:spMkLst>
        </pc:spChg>
      </pc:sldChg>
      <pc:sldChg chg="del">
        <pc:chgData name="Joao Neves" userId="S::joao.m.guedes.neves@avanade.com::64a691de-2d11-4943-966b-b105252aa135" providerId="AD" clId="Web-{ED82DF2C-4CA6-4948-BED3-1646D598C802}" dt="2023-02-14T19:51:39.906" v="207"/>
        <pc:sldMkLst>
          <pc:docMk/>
          <pc:sldMk cId="4263847105" sldId="327"/>
        </pc:sldMkLst>
      </pc:sldChg>
      <pc:sldChg chg="del">
        <pc:chgData name="Joao Neves" userId="S::joao.m.guedes.neves@avanade.com::64a691de-2d11-4943-966b-b105252aa135" providerId="AD" clId="Web-{ED82DF2C-4CA6-4948-BED3-1646D598C802}" dt="2023-02-14T19:51:59.938" v="209"/>
        <pc:sldMkLst>
          <pc:docMk/>
          <pc:sldMk cId="2816740115" sldId="328"/>
        </pc:sldMkLst>
      </pc:sldChg>
      <pc:sldChg chg="del">
        <pc:chgData name="Joao Neves" userId="S::joao.m.guedes.neves@avanade.com::64a691de-2d11-4943-966b-b105252aa135" providerId="AD" clId="Web-{ED82DF2C-4CA6-4948-BED3-1646D598C802}" dt="2023-02-14T19:51:51.391" v="208"/>
        <pc:sldMkLst>
          <pc:docMk/>
          <pc:sldMk cId="2719297816" sldId="329"/>
        </pc:sldMkLst>
      </pc:sldChg>
      <pc:sldChg chg="modSp add replId">
        <pc:chgData name="Joao Neves" userId="S::joao.m.guedes.neves@avanade.com::64a691de-2d11-4943-966b-b105252aa135" providerId="AD" clId="Web-{ED82DF2C-4CA6-4948-BED3-1646D598C802}" dt="2023-02-14T19:50:21.420" v="198" actId="20577"/>
        <pc:sldMkLst>
          <pc:docMk/>
          <pc:sldMk cId="125894503" sldId="351"/>
        </pc:sldMkLst>
        <pc:spChg chg="mod">
          <ac:chgData name="Joao Neves" userId="S::joao.m.guedes.neves@avanade.com::64a691de-2d11-4943-966b-b105252aa135" providerId="AD" clId="Web-{ED82DF2C-4CA6-4948-BED3-1646D598C802}" dt="2023-02-14T19:49:25.528" v="177" actId="20577"/>
          <ac:spMkLst>
            <pc:docMk/>
            <pc:sldMk cId="125894503" sldId="351"/>
            <ac:spMk id="2" creationId="{B9B69621-1C9E-D3A4-AA36-0756037E32A5}"/>
          </ac:spMkLst>
        </pc:spChg>
        <pc:spChg chg="mod">
          <ac:chgData name="Joao Neves" userId="S::joao.m.guedes.neves@avanade.com::64a691de-2d11-4943-966b-b105252aa135" providerId="AD" clId="Web-{ED82DF2C-4CA6-4948-BED3-1646D598C802}" dt="2023-02-14T19:50:21.420" v="198" actId="20577"/>
          <ac:spMkLst>
            <pc:docMk/>
            <pc:sldMk cId="125894503" sldId="351"/>
            <ac:spMk id="3" creationId="{18BA2CDF-82ED-9944-0642-E365A4206F7A}"/>
          </ac:spMkLst>
        </pc:spChg>
      </pc:sldChg>
    </pc:docChg>
  </pc:docChgLst>
  <pc:docChgLst>
    <pc:chgData name="Joao Neves" userId="S::joao.m.guedes.neves@avanade.com::64a691de-2d11-4943-966b-b105252aa135" providerId="AD" clId="Web-{CFD66527-6226-45B3-AD9D-6CE7707B2B42}"/>
    <pc:docChg chg="modSld">
      <pc:chgData name="Joao Neves" userId="S::joao.m.guedes.neves@avanade.com::64a691de-2d11-4943-966b-b105252aa135" providerId="AD" clId="Web-{CFD66527-6226-45B3-AD9D-6CE7707B2B42}" dt="2023-02-14T07:03:16.780" v="0" actId="20577"/>
      <pc:docMkLst>
        <pc:docMk/>
      </pc:docMkLst>
      <pc:sldChg chg="modSp">
        <pc:chgData name="Joao Neves" userId="S::joao.m.guedes.neves@avanade.com::64a691de-2d11-4943-966b-b105252aa135" providerId="AD" clId="Web-{CFD66527-6226-45B3-AD9D-6CE7707B2B42}" dt="2023-02-14T07:03:16.780" v="0" actId="20577"/>
        <pc:sldMkLst>
          <pc:docMk/>
          <pc:sldMk cId="1921395615" sldId="256"/>
        </pc:sldMkLst>
        <pc:spChg chg="mod">
          <ac:chgData name="Joao Neves" userId="S::joao.m.guedes.neves@avanade.com::64a691de-2d11-4943-966b-b105252aa135" providerId="AD" clId="Web-{CFD66527-6226-45B3-AD9D-6CE7707B2B42}" dt="2023-02-14T07:03:16.780" v="0" actId="20577"/>
          <ac:spMkLst>
            <pc:docMk/>
            <pc:sldMk cId="1921395615" sldId="256"/>
            <ac:spMk id="5" creationId="{6A2E1ED3-15FF-DF01-C97C-01EAB6AB9B50}"/>
          </ac:spMkLst>
        </pc:spChg>
      </pc:sldChg>
    </pc:docChg>
  </pc:docChgLst>
  <pc:docChgLst>
    <pc:chgData name="Miguel Castillo Nolasco" userId="S::m.nolasco.castillo@avanade.com::6192be0f-1b8b-4d0c-a44c-a9ba6d900d0c" providerId="AD" clId="Web-{92EC99DD-62E4-4179-362C-E6A1D06A5C15}"/>
    <pc:docChg chg="modSld">
      <pc:chgData name="Miguel Castillo Nolasco" userId="S::m.nolasco.castillo@avanade.com::6192be0f-1b8b-4d0c-a44c-a9ba6d900d0c" providerId="AD" clId="Web-{92EC99DD-62E4-4179-362C-E6A1D06A5C15}" dt="2023-02-16T08:03:29.914" v="11" actId="20577"/>
      <pc:docMkLst>
        <pc:docMk/>
      </pc:docMkLst>
      <pc:sldChg chg="modSp">
        <pc:chgData name="Miguel Castillo Nolasco" userId="S::m.nolasco.castillo@avanade.com::6192be0f-1b8b-4d0c-a44c-a9ba6d900d0c" providerId="AD" clId="Web-{92EC99DD-62E4-4179-362C-E6A1D06A5C15}" dt="2023-02-16T08:03:29.914" v="11" actId="20577"/>
        <pc:sldMkLst>
          <pc:docMk/>
          <pc:sldMk cId="3558380917" sldId="297"/>
        </pc:sldMkLst>
        <pc:spChg chg="mod">
          <ac:chgData name="Miguel Castillo Nolasco" userId="S::m.nolasco.castillo@avanade.com::6192be0f-1b8b-4d0c-a44c-a9ba6d900d0c" providerId="AD" clId="Web-{92EC99DD-62E4-4179-362C-E6A1D06A5C15}" dt="2023-02-16T08:03:29.914" v="11" actId="20577"/>
          <ac:spMkLst>
            <pc:docMk/>
            <pc:sldMk cId="3558380917" sldId="297"/>
            <ac:spMk id="3" creationId="{BF83F618-EBFB-17D0-0F65-916504FDD8C7}"/>
          </ac:spMkLst>
        </pc:spChg>
      </pc:sldChg>
      <pc:sldChg chg="modSp">
        <pc:chgData name="Miguel Castillo Nolasco" userId="S::m.nolasco.castillo@avanade.com::6192be0f-1b8b-4d0c-a44c-a9ba6d900d0c" providerId="AD" clId="Web-{92EC99DD-62E4-4179-362C-E6A1D06A5C15}" dt="2023-02-16T08:03:10.194" v="6" actId="20577"/>
        <pc:sldMkLst>
          <pc:docMk/>
          <pc:sldMk cId="3407062388" sldId="298"/>
        </pc:sldMkLst>
        <pc:spChg chg="mod">
          <ac:chgData name="Miguel Castillo Nolasco" userId="S::m.nolasco.castillo@avanade.com::6192be0f-1b8b-4d0c-a44c-a9ba6d900d0c" providerId="AD" clId="Web-{92EC99DD-62E4-4179-362C-E6A1D06A5C15}" dt="2023-02-16T08:03:10.194" v="6" actId="20577"/>
          <ac:spMkLst>
            <pc:docMk/>
            <pc:sldMk cId="3407062388" sldId="298"/>
            <ac:spMk id="3" creationId="{BF83F618-EBFB-17D0-0F65-916504FDD8C7}"/>
          </ac:spMkLst>
        </pc:spChg>
      </pc:sldChg>
      <pc:sldChg chg="modSp">
        <pc:chgData name="Miguel Castillo Nolasco" userId="S::m.nolasco.castillo@avanade.com::6192be0f-1b8b-4d0c-a44c-a9ba6d900d0c" providerId="AD" clId="Web-{92EC99DD-62E4-4179-362C-E6A1D06A5C15}" dt="2023-02-16T07:46:04.239" v="1" actId="20577"/>
        <pc:sldMkLst>
          <pc:docMk/>
          <pc:sldMk cId="3627534376" sldId="334"/>
        </pc:sldMkLst>
        <pc:spChg chg="mod">
          <ac:chgData name="Miguel Castillo Nolasco" userId="S::m.nolasco.castillo@avanade.com::6192be0f-1b8b-4d0c-a44c-a9ba6d900d0c" providerId="AD" clId="Web-{92EC99DD-62E4-4179-362C-E6A1D06A5C15}" dt="2023-02-16T07:46:04.239" v="1" actId="20577"/>
          <ac:spMkLst>
            <pc:docMk/>
            <pc:sldMk cId="3627534376" sldId="334"/>
            <ac:spMk id="7" creationId="{3F8E993A-381C-0B9A-7FC7-9445F9E6A4CC}"/>
          </ac:spMkLst>
        </pc:spChg>
      </pc:sldChg>
    </pc:docChg>
  </pc:docChgLst>
  <pc:docChgLst>
    <pc:chgData name="Joao Neves" userId="S::joao.m.guedes.neves@avanade.com::64a691de-2d11-4943-966b-b105252aa135" providerId="AD" clId="Web-{B243C9AD-3E51-4AC3-ADE1-E8E46F79C469}"/>
    <pc:docChg chg="modSld">
      <pc:chgData name="Joao Neves" userId="S::joao.m.guedes.neves@avanade.com::64a691de-2d11-4943-966b-b105252aa135" providerId="AD" clId="Web-{B243C9AD-3E51-4AC3-ADE1-E8E46F79C469}" dt="2023-02-14T07:31:12.601" v="12" actId="20577"/>
      <pc:docMkLst>
        <pc:docMk/>
      </pc:docMkLst>
      <pc:sldChg chg="modSp">
        <pc:chgData name="Joao Neves" userId="S::joao.m.guedes.neves@avanade.com::64a691de-2d11-4943-966b-b105252aa135" providerId="AD" clId="Web-{B243C9AD-3E51-4AC3-ADE1-E8E46F79C469}" dt="2023-02-14T07:31:12.601" v="12" actId="20577"/>
        <pc:sldMkLst>
          <pc:docMk/>
          <pc:sldMk cId="42167848" sldId="350"/>
        </pc:sldMkLst>
        <pc:spChg chg="mod">
          <ac:chgData name="Joao Neves" userId="S::joao.m.guedes.neves@avanade.com::64a691de-2d11-4943-966b-b105252aa135" providerId="AD" clId="Web-{B243C9AD-3E51-4AC3-ADE1-E8E46F79C469}" dt="2023-02-14T07:31:12.601" v="12" actId="20577"/>
          <ac:spMkLst>
            <pc:docMk/>
            <pc:sldMk cId="42167848" sldId="350"/>
            <ac:spMk id="3" creationId="{E63C1F6D-108F-0D82-E979-83937C5CD146}"/>
          </ac:spMkLst>
        </pc:spChg>
      </pc:sldChg>
    </pc:docChg>
  </pc:docChgLst>
  <pc:docChgLst>
    <pc:chgData name="Joao Neves" userId="S::joao.m.guedes.neves@avanade.com::64a691de-2d11-4943-966b-b105252aa135" providerId="AD" clId="Web-{A6F78936-0B09-4C56-BF25-5BB16B80BEFB}"/>
    <pc:docChg chg="addSld modSld sldOrd">
      <pc:chgData name="Joao Neves" userId="S::joao.m.guedes.neves@avanade.com::64a691de-2d11-4943-966b-b105252aa135" providerId="AD" clId="Web-{A6F78936-0B09-4C56-BF25-5BB16B80BEFB}" dt="2023-02-16T09:19:47.641" v="174" actId="20577"/>
      <pc:docMkLst>
        <pc:docMk/>
      </pc:docMkLst>
      <pc:sldChg chg="modSp">
        <pc:chgData name="Joao Neves" userId="S::joao.m.guedes.neves@avanade.com::64a691de-2d11-4943-966b-b105252aa135" providerId="AD" clId="Web-{A6F78936-0B09-4C56-BF25-5BB16B80BEFB}" dt="2023-02-16T09:03:56.806" v="32" actId="1076"/>
        <pc:sldMkLst>
          <pc:docMk/>
          <pc:sldMk cId="2594722506" sldId="352"/>
        </pc:sldMkLst>
        <pc:spChg chg="mod">
          <ac:chgData name="Joao Neves" userId="S::joao.m.guedes.neves@avanade.com::64a691de-2d11-4943-966b-b105252aa135" providerId="AD" clId="Web-{A6F78936-0B09-4C56-BF25-5BB16B80BEFB}" dt="2023-02-16T09:03:56.806" v="32" actId="1076"/>
          <ac:spMkLst>
            <pc:docMk/>
            <pc:sldMk cId="2594722506" sldId="352"/>
            <ac:spMk id="9" creationId="{539A57DB-1B6C-2618-B712-85386EF38D45}"/>
          </ac:spMkLst>
        </pc:spChg>
      </pc:sldChg>
      <pc:sldChg chg="modSp">
        <pc:chgData name="Joao Neves" userId="S::joao.m.guedes.neves@avanade.com::64a691de-2d11-4943-966b-b105252aa135" providerId="AD" clId="Web-{A6F78936-0B09-4C56-BF25-5BB16B80BEFB}" dt="2023-02-16T09:03:47.696" v="27" actId="20577"/>
        <pc:sldMkLst>
          <pc:docMk/>
          <pc:sldMk cId="1014177137" sldId="353"/>
        </pc:sldMkLst>
        <pc:spChg chg="mod">
          <ac:chgData name="Joao Neves" userId="S::joao.m.guedes.neves@avanade.com::64a691de-2d11-4943-966b-b105252aa135" providerId="AD" clId="Web-{A6F78936-0B09-4C56-BF25-5BB16B80BEFB}" dt="2023-02-16T09:03:47.696" v="27" actId="20577"/>
          <ac:spMkLst>
            <pc:docMk/>
            <pc:sldMk cId="1014177137" sldId="353"/>
            <ac:spMk id="4" creationId="{3ED95728-5E71-8207-B29C-24BAB2DD946F}"/>
          </ac:spMkLst>
        </pc:spChg>
      </pc:sldChg>
      <pc:sldChg chg="addSp delSp modSp add ord replId">
        <pc:chgData name="Joao Neves" userId="S::joao.m.guedes.neves@avanade.com::64a691de-2d11-4943-966b-b105252aa135" providerId="AD" clId="Web-{A6F78936-0B09-4C56-BF25-5BB16B80BEFB}" dt="2023-02-16T09:19:47.641" v="174" actId="20577"/>
        <pc:sldMkLst>
          <pc:docMk/>
          <pc:sldMk cId="3591319787" sldId="354"/>
        </pc:sldMkLst>
        <pc:spChg chg="mod">
          <ac:chgData name="Joao Neves" userId="S::joao.m.guedes.neves@avanade.com::64a691de-2d11-4943-966b-b105252aa135" providerId="AD" clId="Web-{A6F78936-0B09-4C56-BF25-5BB16B80BEFB}" dt="2023-02-16T09:10:39.819" v="40" actId="20577"/>
          <ac:spMkLst>
            <pc:docMk/>
            <pc:sldMk cId="3591319787" sldId="354"/>
            <ac:spMk id="2" creationId="{11BF5F24-8127-3CC0-6A11-F1B044C19AC3}"/>
          </ac:spMkLst>
        </pc:spChg>
        <pc:spChg chg="add del mod">
          <ac:chgData name="Joao Neves" userId="S::joao.m.guedes.neves@avanade.com::64a691de-2d11-4943-966b-b105252aa135" providerId="AD" clId="Web-{A6F78936-0B09-4C56-BF25-5BB16B80BEFB}" dt="2023-02-16T09:10:47.632" v="44"/>
          <ac:spMkLst>
            <pc:docMk/>
            <pc:sldMk cId="3591319787" sldId="354"/>
            <ac:spMk id="4" creationId="{C9E00EF2-5031-5808-18D8-49B5A210E364}"/>
          </ac:spMkLst>
        </pc:spChg>
        <pc:spChg chg="mod">
          <ac:chgData name="Joao Neves" userId="S::joao.m.guedes.neves@avanade.com::64a691de-2d11-4943-966b-b105252aa135" providerId="AD" clId="Web-{A6F78936-0B09-4C56-BF25-5BB16B80BEFB}" dt="2023-02-16T09:19:47.641" v="174" actId="20577"/>
          <ac:spMkLst>
            <pc:docMk/>
            <pc:sldMk cId="3591319787" sldId="354"/>
            <ac:spMk id="9" creationId="{539A57DB-1B6C-2618-B712-85386EF38D45}"/>
          </ac:spMkLst>
        </pc:spChg>
        <pc:picChg chg="del">
          <ac:chgData name="Joao Neves" userId="S::joao.m.guedes.neves@avanade.com::64a691de-2d11-4943-966b-b105252aa135" providerId="AD" clId="Web-{A6F78936-0B09-4C56-BF25-5BB16B80BEFB}" dt="2023-02-16T09:10:42.445" v="41"/>
          <ac:picMkLst>
            <pc:docMk/>
            <pc:sldMk cId="3591319787" sldId="354"/>
            <ac:picMk id="6" creationId="{20B8DE5B-637C-10D0-009B-B05C94BAE204}"/>
          </ac:picMkLst>
        </pc:picChg>
      </pc:sldChg>
    </pc:docChg>
  </pc:docChgLst>
  <pc:docChgLst>
    <pc:chgData name="Miguel Castillo Nolasco" userId="S::m.nolasco.castillo@avanade.com::6192be0f-1b8b-4d0c-a44c-a9ba6d900d0c" providerId="AD" clId="Web-{A8B58FC1-D3AF-E1B2-9967-1A28FA260413}"/>
    <pc:docChg chg="modSld addMainMaster delMainMaster">
      <pc:chgData name="Miguel Castillo Nolasco" userId="S::m.nolasco.castillo@avanade.com::6192be0f-1b8b-4d0c-a44c-a9ba6d900d0c" providerId="AD" clId="Web-{A8B58FC1-D3AF-E1B2-9967-1A28FA260413}" dt="2023-02-15T23:22:49.791" v="114" actId="20577"/>
      <pc:docMkLst>
        <pc:docMk/>
      </pc:docMkLst>
      <pc:sldChg chg="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921395615" sldId="256"/>
        </pc:sldMkLst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717951065" sldId="257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717951065" sldId="257"/>
            <ac:spMk id="2" creationId="{64E9557E-D3D8-4D52-B55D-1E2451F4AEBB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717951065" sldId="257"/>
            <ac:spMk id="3" creationId="{E63C1F6D-108F-0D82-E979-83937C5CD146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529113486" sldId="258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529113486" sldId="258"/>
            <ac:spMk id="2" creationId="{54146401-176B-D0C0-25B7-8703491F41EE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529113486" sldId="258"/>
            <ac:spMk id="3" creationId="{C0BD8AEA-892F-6A3F-984B-7424FE526C18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4058020877" sldId="259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4058020877" sldId="259"/>
            <ac:spMk id="2" creationId="{A6E9A7C2-DF36-0804-085B-600AE57A4854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4058020877" sldId="259"/>
            <ac:spMk id="3" creationId="{5A28E195-B8FB-62C5-2DE8-3985C28DDC07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623790644" sldId="287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623790644" sldId="287"/>
            <ac:spMk id="2" creationId="{54146401-176B-D0C0-25B7-8703491F41EE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623790644" sldId="287"/>
            <ac:spMk id="3" creationId="{C0BD8AEA-892F-6A3F-984B-7424FE526C18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988195798" sldId="288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988195798" sldId="288"/>
            <ac:spMk id="2" creationId="{54146401-176B-D0C0-25B7-8703491F41EE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988195798" sldId="288"/>
            <ac:spMk id="3" creationId="{C0BD8AEA-892F-6A3F-984B-7424FE526C18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853315470" sldId="290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853315470" sldId="290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853315470" sldId="290"/>
            <ac:spMk id="3" creationId="{BF83F618-EBFB-17D0-0F65-916504FDD8C7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792909303" sldId="291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792909303" sldId="291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792909303" sldId="291"/>
            <ac:spMk id="3" creationId="{BF83F618-EBFB-17D0-0F65-916504FDD8C7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472673967" sldId="292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472673967" sldId="292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472673967" sldId="292"/>
            <ac:spMk id="3" creationId="{BF83F618-EBFB-17D0-0F65-916504FDD8C7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013416230" sldId="294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013416230" sldId="294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013416230" sldId="294"/>
            <ac:spMk id="3" creationId="{BF83F618-EBFB-17D0-0F65-916504FDD8C7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948910989" sldId="295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948910989" sldId="295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948910989" sldId="295"/>
            <ac:spMk id="3" creationId="{BF83F618-EBFB-17D0-0F65-916504FDD8C7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325698778" sldId="296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325698778" sldId="296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325698778" sldId="296"/>
            <ac:spMk id="3" creationId="{BF83F618-EBFB-17D0-0F65-916504FDD8C7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558380917" sldId="297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558380917" sldId="297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558380917" sldId="297"/>
            <ac:spMk id="3" creationId="{BF83F618-EBFB-17D0-0F65-916504FDD8C7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407062388" sldId="298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407062388" sldId="298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407062388" sldId="298"/>
            <ac:spMk id="3" creationId="{BF83F618-EBFB-17D0-0F65-916504FDD8C7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410520101" sldId="299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410520101" sldId="299"/>
            <ac:spMk id="2" creationId="{7F7E4662-A04C-CA8C-0ED4-ADB357C45C2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410520101" sldId="299"/>
            <ac:spMk id="3" creationId="{AF16F6BA-B18B-3770-6635-522C11468361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167058618" sldId="301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167058618" sldId="301"/>
            <ac:spMk id="2" creationId="{7F7E4662-A04C-CA8C-0ED4-ADB357C45C2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167058618" sldId="301"/>
            <ac:spMk id="3" creationId="{AF16F6BA-B18B-3770-6635-522C11468361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47847359" sldId="303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47847359" sldId="303"/>
            <ac:spMk id="2" creationId="{B9B69621-1C9E-D3A4-AA36-0756037E32A5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47847359" sldId="303"/>
            <ac:spMk id="3" creationId="{18BA2CDF-82ED-9944-0642-E365A4206F7A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575638237" sldId="306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575638237" sldId="306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3575638237" sldId="306"/>
            <ac:picMk id="5" creationId="{23049EAE-4B7F-04B6-B1CB-36281003CC04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309766529" sldId="307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309766529" sldId="307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3309766529" sldId="307"/>
            <ac:picMk id="5" creationId="{23049EAE-4B7F-04B6-B1CB-36281003CC04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502063744" sldId="308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502063744" sldId="308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502063744" sldId="308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452797415" sldId="309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452797415" sldId="309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452797415" sldId="309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390939310" sldId="310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390939310" sldId="310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1390939310" sldId="310"/>
            <ac:picMk id="9" creationId="{40F3DBDA-F6DA-67E6-088D-9E5EFC3C1C19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98677790" sldId="311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98677790" sldId="311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98677790" sldId="311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716150584" sldId="312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716150584" sldId="312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716150584" sldId="312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985804241" sldId="313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985804241" sldId="313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1985804241" sldId="313"/>
            <ac:picMk id="8" creationId="{5DC905C3-FB2B-C04C-95CE-6D86E87B086F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435028532" sldId="314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435028532" sldId="314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435028532" sldId="314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60036190" sldId="315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60036190" sldId="315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260036190" sldId="315"/>
            <ac:picMk id="9" creationId="{3B585CFD-4A83-9B83-1719-8D4288DB0CCD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201321484" sldId="316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201321484" sldId="316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201321484" sldId="316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100191226" sldId="317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100191226" sldId="317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2100191226" sldId="317"/>
            <ac:picMk id="6" creationId="{7E7F610A-3AA8-79DA-31D7-AA980126217C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238706615" sldId="318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238706615" sldId="318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238706615" sldId="318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172708688" sldId="319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172708688" sldId="319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3172708688" sldId="319"/>
            <ac:picMk id="5" creationId="{EDBE32AD-1C70-15D2-2398-3E6454925F99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671400670" sldId="321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671400670" sldId="321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1671400670" sldId="321"/>
            <ac:picMk id="7" creationId="{EA64F88E-CBFC-5F2B-7E95-09FD5CE0022B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213677387" sldId="323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213677387" sldId="323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3213677387" sldId="323"/>
            <ac:picMk id="7" creationId="{230EF013-53B4-94E3-84E6-3759561EF06E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144004096" sldId="325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144004096" sldId="325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3144004096" sldId="325"/>
            <ac:picMk id="6" creationId="{020C04E8-B804-C649-C329-7C30C5BC5631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71031499" sldId="326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71031499" sldId="326"/>
            <ac:spMk id="2" creationId="{B9B69621-1C9E-D3A4-AA36-0756037E32A5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71031499" sldId="326"/>
            <ac:spMk id="3" creationId="{18BA2CDF-82ED-9944-0642-E365A4206F7A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632557216" sldId="330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632557216" sldId="330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2632557216" sldId="330"/>
            <ac:picMk id="7" creationId="{464159B0-AC01-440D-B6CD-6195BAB08D99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4230632201" sldId="331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4230632201" sldId="331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4230632201" sldId="331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872948660" sldId="332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872948660" sldId="332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1872948660" sldId="332"/>
            <ac:picMk id="9" creationId="{F2FD13FC-C63C-348B-6C1C-F369D634506C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843127299" sldId="333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843127299" sldId="333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2843127299" sldId="333"/>
            <ac:picMk id="9" creationId="{E89430E4-D435-40BA-61D7-0BAED5F11F64}"/>
          </ac:picMkLst>
        </pc:picChg>
      </pc:sldChg>
      <pc:sldChg chg="modSp mod setBg modClrScheme chgLayout">
        <pc:chgData name="Miguel Castillo Nolasco" userId="S::m.nolasco.castillo@avanade.com::6192be0f-1b8b-4d0c-a44c-a9ba6d900d0c" providerId="AD" clId="Web-{A8B58FC1-D3AF-E1B2-9967-1A28FA260413}" dt="2023-02-15T21:03:47.658" v="67"/>
        <pc:sldMkLst>
          <pc:docMk/>
          <pc:sldMk cId="3627534376" sldId="334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627534376" sldId="334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627534376" sldId="334"/>
            <ac:spMk id="7" creationId="{3F8E993A-381C-0B9A-7FC7-9445F9E6A4CC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683392261" sldId="335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683392261" sldId="335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1683392261" sldId="335"/>
            <ac:picMk id="6" creationId="{0E82D0E4-A179-C57B-B828-800482800DFF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975139338" sldId="336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975139338" sldId="336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975139338" sldId="336"/>
            <ac:spMk id="4" creationId="{A4FF5391-251E-FBA9-DF90-E399114F98AB}"/>
          </ac:spMkLst>
        </pc:spChg>
      </pc:sldChg>
      <pc:sldChg chg="modSp mod setBg modClrScheme chgLayout">
        <pc:chgData name="Miguel Castillo Nolasco" userId="S::m.nolasco.castillo@avanade.com::6192be0f-1b8b-4d0c-a44c-a9ba6d900d0c" providerId="AD" clId="Web-{A8B58FC1-D3AF-E1B2-9967-1A28FA260413}" dt="2023-02-15T23:22:49.791" v="114" actId="20577"/>
        <pc:sldMkLst>
          <pc:docMk/>
          <pc:sldMk cId="3805113327" sldId="337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805113327" sldId="337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3:22:49.791" v="114" actId="20577"/>
          <ac:spMkLst>
            <pc:docMk/>
            <pc:sldMk cId="3805113327" sldId="337"/>
            <ac:spMk id="7" creationId="{3F8E993A-381C-0B9A-7FC7-9445F9E6A4CC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440006569" sldId="338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440006569" sldId="338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440006569" sldId="338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909440840" sldId="339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909440840" sldId="339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909440840" sldId="339"/>
            <ac:picMk id="9" creationId="{015AE94C-F6DB-A7A3-6FA8-AA44E11D1BAF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997757772" sldId="340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997757772" sldId="340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997757772" sldId="340"/>
            <ac:spMk id="7" creationId="{3F8E993A-381C-0B9A-7FC7-9445F9E6A4CC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743504270" sldId="341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743504270" sldId="341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743504270" sldId="341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665303652" sldId="342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665303652" sldId="342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2665303652" sldId="342"/>
            <ac:picMk id="13" creationId="{ADCAC288-FC62-7373-D73C-786715611A27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480499632" sldId="343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480499632" sldId="343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480499632" sldId="343"/>
            <ac:picMk id="6" creationId="{44A0E062-11D8-591E-CF0B-405BF0C6B518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226764646" sldId="345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226764646" sldId="345"/>
            <ac:spMk id="2" creationId="{11BF5F24-8127-3CC0-6A11-F1B044C19AC3}"/>
          </ac:spMkLst>
        </pc:spChg>
        <pc:picChg chg="mod ord">
          <ac:chgData name="Miguel Castillo Nolasco" userId="S::m.nolasco.castillo@avanade.com::6192be0f-1b8b-4d0c-a44c-a9ba6d900d0c" providerId="AD" clId="Web-{A8B58FC1-D3AF-E1B2-9967-1A28FA260413}" dt="2023-02-15T21:03:41.079" v="66"/>
          <ac:picMkLst>
            <pc:docMk/>
            <pc:sldMk cId="226764646" sldId="345"/>
            <ac:picMk id="6" creationId="{3F2012FD-D19B-043B-7EE5-24A52D9113F8}"/>
          </ac:picMkLst>
        </pc:pic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3143932714" sldId="347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143932714" sldId="347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3143932714" sldId="347"/>
            <ac:spMk id="4" creationId="{A4FF5391-251E-FBA9-DF90-E399114F98AB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735716891" sldId="348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735716891" sldId="348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735716891" sldId="348"/>
            <ac:spMk id="7" creationId="{3F8E993A-381C-0B9A-7FC7-9445F9E6A4CC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475425724" sldId="349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475425724" sldId="349"/>
            <ac:spMk id="2" creationId="{11BF5F24-8127-3CC0-6A11-F1B044C19AC3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475425724" sldId="349"/>
            <ac:spMk id="7" creationId="{3F8E993A-381C-0B9A-7FC7-9445F9E6A4CC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42167848" sldId="350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42167848" sldId="350"/>
            <ac:spMk id="2" creationId="{64E9557E-D3D8-4D52-B55D-1E2451F4AEBB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42167848" sldId="350"/>
            <ac:spMk id="3" creationId="{E63C1F6D-108F-0D82-E979-83937C5CD146}"/>
          </ac:spMkLst>
        </pc:spChg>
      </pc:sldChg>
      <pc:sldChg chg="modSp mod modClrScheme chgLayout">
        <pc:chgData name="Miguel Castillo Nolasco" userId="S::m.nolasco.castillo@avanade.com::6192be0f-1b8b-4d0c-a44c-a9ba6d900d0c" providerId="AD" clId="Web-{A8B58FC1-D3AF-E1B2-9967-1A28FA260413}" dt="2023-02-15T21:03:41.079" v="66"/>
        <pc:sldMkLst>
          <pc:docMk/>
          <pc:sldMk cId="125894503" sldId="351"/>
        </pc:sldMkLst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25894503" sldId="351"/>
            <ac:spMk id="2" creationId="{B9B69621-1C9E-D3A4-AA36-0756037E32A5}"/>
          </ac:spMkLst>
        </pc:spChg>
        <pc:spChg chg="mod ord">
          <ac:chgData name="Miguel Castillo Nolasco" userId="S::m.nolasco.castillo@avanade.com::6192be0f-1b8b-4d0c-a44c-a9ba6d900d0c" providerId="AD" clId="Web-{A8B58FC1-D3AF-E1B2-9967-1A28FA260413}" dt="2023-02-15T21:03:41.079" v="66"/>
          <ac:spMkLst>
            <pc:docMk/>
            <pc:sldMk cId="125894503" sldId="351"/>
            <ac:spMk id="3" creationId="{18BA2CDF-82ED-9944-0642-E365A4206F7A}"/>
          </ac:spMkLst>
        </pc:spChg>
      </pc:sldChg>
      <pc:sldMasterChg chg="add del addSldLayout delSldLayout">
        <pc:chgData name="Miguel Castillo Nolasco" userId="S::m.nolasco.castillo@avanade.com::6192be0f-1b8b-4d0c-a44c-a9ba6d900d0c" providerId="AD" clId="Web-{A8B58FC1-D3AF-E1B2-9967-1A28FA260413}" dt="2023-02-15T21:03:41.079" v="66"/>
        <pc:sldMasterMkLst>
          <pc:docMk/>
          <pc:sldMasterMk cId="3620320077" sldId="2147483648"/>
        </pc:sldMasterMkLst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895448895" sldId="2147483649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2671065949" sldId="2147483650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3758086310" sldId="2147483651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1409883814" sldId="2147483652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1646906037" sldId="2147483653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2444044289" sldId="2147483654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751892466" sldId="2147483655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1211555625" sldId="2147483656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4259811071" sldId="2147483657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1159747891" sldId="2147483658"/>
          </pc:sldLayoutMkLst>
        </pc:sldLayoutChg>
        <pc:sldLayoutChg chg="add del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620320077" sldId="2147483648"/>
            <pc:sldLayoutMk cId="1117601742" sldId="2147483659"/>
          </pc:sldLayoutMkLst>
        </pc:sldLayoutChg>
      </pc:sldMasterChg>
      <pc:sldMasterChg chg="add del addSldLayout delSldLayout modSldLayout">
        <pc:chgData name="Miguel Castillo Nolasco" userId="S::m.nolasco.castillo@avanade.com::6192be0f-1b8b-4d0c-a44c-a9ba6d900d0c" providerId="AD" clId="Web-{A8B58FC1-D3AF-E1B2-9967-1A28FA260413}" dt="2023-02-15T21:03:41.079" v="66"/>
        <pc:sldMasterMkLst>
          <pc:docMk/>
          <pc:sldMasterMk cId="3176509263" sldId="2147483660"/>
        </pc:sldMasterMkLst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1393759458" sldId="2147483661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2031828380" sldId="2147483662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2113878099" sldId="2147483663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2515368360" sldId="2147483664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734089638" sldId="2147483665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2238950833" sldId="2147483666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3158580018" sldId="2147483667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3133245504" sldId="2147483668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3375994569" sldId="2147483669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3426695937" sldId="2147483670"/>
          </pc:sldLayoutMkLst>
        </pc:sldLayoutChg>
        <pc:sldLayoutChg chg="add del mod replId">
          <pc:chgData name="Miguel Castillo Nolasco" userId="S::m.nolasco.castillo@avanade.com::6192be0f-1b8b-4d0c-a44c-a9ba6d900d0c" providerId="AD" clId="Web-{A8B58FC1-D3AF-E1B2-9967-1A28FA260413}" dt="2023-02-15T21:03:41.079" v="66"/>
          <pc:sldLayoutMkLst>
            <pc:docMk/>
            <pc:sldMasterMk cId="3176509263" sldId="2147483660"/>
            <pc:sldLayoutMk cId="2785537200" sldId="2147483671"/>
          </pc:sldLayoutMkLst>
        </pc:sldLayoutChg>
      </pc:sldMasterChg>
    </pc:docChg>
  </pc:docChgLst>
  <pc:docChgLst>
    <pc:chgData name="Miguel Castillo Nolasco" userId="S::m.nolasco.castillo@avanade.com::6192be0f-1b8b-4d0c-a44c-a9ba6d900d0c" providerId="AD" clId="Web-{D643F5F6-DEE2-FD0A-B454-FD615772A5EC}"/>
    <pc:docChg chg="modSld">
      <pc:chgData name="Miguel Castillo Nolasco" userId="S::m.nolasco.castillo@avanade.com::6192be0f-1b8b-4d0c-a44c-a9ba6d900d0c" providerId="AD" clId="Web-{D643F5F6-DEE2-FD0A-B454-FD615772A5EC}" dt="2023-02-14T10:07:06.630" v="6" actId="1076"/>
      <pc:docMkLst>
        <pc:docMk/>
      </pc:docMkLst>
      <pc:sldChg chg="modSp">
        <pc:chgData name="Miguel Castillo Nolasco" userId="S::m.nolasco.castillo@avanade.com::6192be0f-1b8b-4d0c-a44c-a9ba6d900d0c" providerId="AD" clId="Web-{D643F5F6-DEE2-FD0A-B454-FD615772A5EC}" dt="2023-02-14T08:33:12.713" v="4" actId="20577"/>
        <pc:sldMkLst>
          <pc:docMk/>
          <pc:sldMk cId="3623790644" sldId="287"/>
        </pc:sldMkLst>
        <pc:spChg chg="mod">
          <ac:chgData name="Miguel Castillo Nolasco" userId="S::m.nolasco.castillo@avanade.com::6192be0f-1b8b-4d0c-a44c-a9ba6d900d0c" providerId="AD" clId="Web-{D643F5F6-DEE2-FD0A-B454-FD615772A5EC}" dt="2023-02-14T08:33:12.713" v="4" actId="20577"/>
          <ac:spMkLst>
            <pc:docMk/>
            <pc:sldMk cId="3623790644" sldId="287"/>
            <ac:spMk id="3" creationId="{C0BD8AEA-892F-6A3F-984B-7424FE526C18}"/>
          </ac:spMkLst>
        </pc:spChg>
      </pc:sldChg>
      <pc:sldChg chg="modSp">
        <pc:chgData name="Miguel Castillo Nolasco" userId="S::m.nolasco.castillo@avanade.com::6192be0f-1b8b-4d0c-a44c-a9ba6d900d0c" providerId="AD" clId="Web-{D643F5F6-DEE2-FD0A-B454-FD615772A5EC}" dt="2023-02-14T10:07:06.630" v="6" actId="1076"/>
        <pc:sldMkLst>
          <pc:docMk/>
          <pc:sldMk cId="3575638237" sldId="306"/>
        </pc:sldMkLst>
        <pc:picChg chg="mod">
          <ac:chgData name="Miguel Castillo Nolasco" userId="S::m.nolasco.castillo@avanade.com::6192be0f-1b8b-4d0c-a44c-a9ba6d900d0c" providerId="AD" clId="Web-{D643F5F6-DEE2-FD0A-B454-FD615772A5EC}" dt="2023-02-14T10:07:06.630" v="6" actId="1076"/>
          <ac:picMkLst>
            <pc:docMk/>
            <pc:sldMk cId="3575638237" sldId="306"/>
            <ac:picMk id="5" creationId="{23049EAE-4B7F-04B6-B1CB-36281003CC04}"/>
          </ac:picMkLst>
        </pc:picChg>
      </pc:sldChg>
    </pc:docChg>
  </pc:docChgLst>
  <pc:docChgLst>
    <pc:chgData name="Miguel Castillo Nolasco" userId="S::m.nolasco.castillo@avanade.com::6192be0f-1b8b-4d0c-a44c-a9ba6d900d0c" providerId="AD" clId="Web-{D340C8CB-BDFB-F26C-D372-83A920B3576A}"/>
    <pc:docChg chg="modSld">
      <pc:chgData name="Miguel Castillo Nolasco" userId="S::m.nolasco.castillo@avanade.com::6192be0f-1b8b-4d0c-a44c-a9ba6d900d0c" providerId="AD" clId="Web-{D340C8CB-BDFB-F26C-D372-83A920B3576A}" dt="2023-02-15T16:24:32.138" v="7" actId="20577"/>
      <pc:docMkLst>
        <pc:docMk/>
      </pc:docMkLst>
      <pc:sldChg chg="modSp">
        <pc:chgData name="Miguel Castillo Nolasco" userId="S::m.nolasco.castillo@avanade.com::6192be0f-1b8b-4d0c-a44c-a9ba6d900d0c" providerId="AD" clId="Web-{D340C8CB-BDFB-F26C-D372-83A920B3576A}" dt="2023-02-15T10:08:24.797" v="0" actId="14100"/>
        <pc:sldMkLst>
          <pc:docMk/>
          <pc:sldMk cId="1671400670" sldId="321"/>
        </pc:sldMkLst>
        <pc:picChg chg="mod">
          <ac:chgData name="Miguel Castillo Nolasco" userId="S::m.nolasco.castillo@avanade.com::6192be0f-1b8b-4d0c-a44c-a9ba6d900d0c" providerId="AD" clId="Web-{D340C8CB-BDFB-F26C-D372-83A920B3576A}" dt="2023-02-15T10:08:24.797" v="0" actId="14100"/>
          <ac:picMkLst>
            <pc:docMk/>
            <pc:sldMk cId="1671400670" sldId="321"/>
            <ac:picMk id="7" creationId="{EA64F88E-CBFC-5F2B-7E95-09FD5CE0022B}"/>
          </ac:picMkLst>
        </pc:picChg>
      </pc:sldChg>
      <pc:sldChg chg="modSp">
        <pc:chgData name="Miguel Castillo Nolasco" userId="S::m.nolasco.castillo@avanade.com::6192be0f-1b8b-4d0c-a44c-a9ba6d900d0c" providerId="AD" clId="Web-{D340C8CB-BDFB-F26C-D372-83A920B3576A}" dt="2023-02-15T16:24:32.138" v="7" actId="20577"/>
        <pc:sldMkLst>
          <pc:docMk/>
          <pc:sldMk cId="4230632201" sldId="331"/>
        </pc:sldMkLst>
        <pc:spChg chg="mod">
          <ac:chgData name="Miguel Castillo Nolasco" userId="S::m.nolasco.castillo@avanade.com::6192be0f-1b8b-4d0c-a44c-a9ba6d900d0c" providerId="AD" clId="Web-{D340C8CB-BDFB-F26C-D372-83A920B3576A}" dt="2023-02-15T16:24:32.138" v="7" actId="20577"/>
          <ac:spMkLst>
            <pc:docMk/>
            <pc:sldMk cId="4230632201" sldId="331"/>
            <ac:spMk id="2" creationId="{11BF5F24-8127-3CC0-6A11-F1B044C19AC3}"/>
          </ac:spMkLst>
        </pc:spChg>
      </pc:sldChg>
    </pc:docChg>
  </pc:docChgLst>
  <pc:docChgLst>
    <pc:chgData name="Joao Neves" userId="S::joao.m.guedes.neves@avanade.com::64a691de-2d11-4943-966b-b105252aa135" providerId="AD" clId="Web-{F281A9ED-E78E-48B5-8BD9-195AE1FF0CBC}"/>
    <pc:docChg chg="delSld modSld">
      <pc:chgData name="Joao Neves" userId="S::joao.m.guedes.neves@avanade.com::64a691de-2d11-4943-966b-b105252aa135" providerId="AD" clId="Web-{F281A9ED-E78E-48B5-8BD9-195AE1FF0CBC}" dt="2023-02-16T10:03:32.184" v="317"/>
      <pc:docMkLst>
        <pc:docMk/>
      </pc:docMkLst>
      <pc:sldChg chg="del">
        <pc:chgData name="Joao Neves" userId="S::joao.m.guedes.neves@avanade.com::64a691de-2d11-4943-966b-b105252aa135" providerId="AD" clId="Web-{F281A9ED-E78E-48B5-8BD9-195AE1FF0CBC}" dt="2023-02-16T10:03:32.184" v="317"/>
        <pc:sldMkLst>
          <pc:docMk/>
          <pc:sldMk cId="3143932714" sldId="347"/>
        </pc:sldMkLst>
      </pc:sldChg>
      <pc:sldChg chg="del">
        <pc:chgData name="Joao Neves" userId="S::joao.m.guedes.neves@avanade.com::64a691de-2d11-4943-966b-b105252aa135" providerId="AD" clId="Web-{F281A9ED-E78E-48B5-8BD9-195AE1FF0CBC}" dt="2023-02-16T10:03:12.231" v="316"/>
        <pc:sldMkLst>
          <pc:docMk/>
          <pc:sldMk cId="1475425724" sldId="349"/>
        </pc:sldMkLst>
      </pc:sldChg>
      <pc:sldChg chg="addSp delSp modSp">
        <pc:chgData name="Joao Neves" userId="S::joao.m.guedes.neves@avanade.com::64a691de-2d11-4943-966b-b105252aa135" providerId="AD" clId="Web-{F281A9ED-E78E-48B5-8BD9-195AE1FF0CBC}" dt="2023-02-16T09:45:01.393" v="126" actId="1076"/>
        <pc:sldMkLst>
          <pc:docMk/>
          <pc:sldMk cId="2594722506" sldId="352"/>
        </pc:sldMkLst>
        <pc:spChg chg="add mod">
          <ac:chgData name="Joao Neves" userId="S::joao.m.guedes.neves@avanade.com::64a691de-2d11-4943-966b-b105252aa135" providerId="AD" clId="Web-{F281A9ED-E78E-48B5-8BD9-195AE1FF0CBC}" dt="2023-02-16T09:44:54.314" v="123"/>
          <ac:spMkLst>
            <pc:docMk/>
            <pc:sldMk cId="2594722506" sldId="352"/>
            <ac:spMk id="3" creationId="{DDD9FADD-3A26-9353-044B-3FD1DF41931F}"/>
          </ac:spMkLst>
        </pc:spChg>
        <pc:spChg chg="add del mod">
          <ac:chgData name="Joao Neves" userId="S::joao.m.guedes.neves@avanade.com::64a691de-2d11-4943-966b-b105252aa135" providerId="AD" clId="Web-{F281A9ED-E78E-48B5-8BD9-195AE1FF0CBC}" dt="2023-02-16T09:43:26.484" v="39"/>
          <ac:spMkLst>
            <pc:docMk/>
            <pc:sldMk cId="2594722506" sldId="352"/>
            <ac:spMk id="4" creationId="{A3569B6D-AB7E-72A4-5FA7-2DE5C4E4C24B}"/>
          </ac:spMkLst>
        </pc:spChg>
        <pc:spChg chg="add mod">
          <ac:chgData name="Joao Neves" userId="S::joao.m.guedes.neves@avanade.com::64a691de-2d11-4943-966b-b105252aa135" providerId="AD" clId="Web-{F281A9ED-E78E-48B5-8BD9-195AE1FF0CBC}" dt="2023-02-16T09:45:01.393" v="126" actId="1076"/>
          <ac:spMkLst>
            <pc:docMk/>
            <pc:sldMk cId="2594722506" sldId="352"/>
            <ac:spMk id="5" creationId="{A60CCFB7-3049-1CEE-F997-E9B27644C385}"/>
          </ac:spMkLst>
        </pc:spChg>
        <pc:spChg chg="add mod">
          <ac:chgData name="Joao Neves" userId="S::joao.m.guedes.neves@avanade.com::64a691de-2d11-4943-966b-b105252aa135" providerId="AD" clId="Web-{F281A9ED-E78E-48B5-8BD9-195AE1FF0CBC}" dt="2023-02-16T09:44:54.330" v="125"/>
          <ac:spMkLst>
            <pc:docMk/>
            <pc:sldMk cId="2594722506" sldId="352"/>
            <ac:spMk id="7" creationId="{9B10C0F8-E7D0-67AC-E8D3-A29C5CE45335}"/>
          </ac:spMkLst>
        </pc:spChg>
      </pc:sldChg>
      <pc:sldChg chg="modSp">
        <pc:chgData name="Joao Neves" userId="S::joao.m.guedes.neves@avanade.com::64a691de-2d11-4943-966b-b105252aa135" providerId="AD" clId="Web-{F281A9ED-E78E-48B5-8BD9-195AE1FF0CBC}" dt="2023-02-16T10:03:09.902" v="315" actId="20577"/>
        <pc:sldMkLst>
          <pc:docMk/>
          <pc:sldMk cId="3591319787" sldId="354"/>
        </pc:sldMkLst>
        <pc:spChg chg="mod">
          <ac:chgData name="Joao Neves" userId="S::joao.m.guedes.neves@avanade.com::64a691de-2d11-4943-966b-b105252aa135" providerId="AD" clId="Web-{F281A9ED-E78E-48B5-8BD9-195AE1FF0CBC}" dt="2023-02-16T10:03:09.902" v="315" actId="20577"/>
          <ac:spMkLst>
            <pc:docMk/>
            <pc:sldMk cId="3591319787" sldId="354"/>
            <ac:spMk id="9" creationId="{539A57DB-1B6C-2618-B712-85386EF38D45}"/>
          </ac:spMkLst>
        </pc:spChg>
      </pc:sldChg>
    </pc:docChg>
  </pc:docChgLst>
  <pc:docChgLst>
    <pc:chgData name="Joao Neves" userId="S::joao.m.guedes.neves@avanade.com::64a691de-2d11-4943-966b-b105252aa135" providerId="AD" clId="Web-{D02D6C50-5E30-4C00-8D56-3275D0D2960E}"/>
    <pc:docChg chg="modSld">
      <pc:chgData name="Joao Neves" userId="S::joao.m.guedes.neves@avanade.com::64a691de-2d11-4943-966b-b105252aa135" providerId="AD" clId="Web-{D02D6C50-5E30-4C00-8D56-3275D0D2960E}" dt="2023-02-15T16:08:05.885" v="4" actId="20577"/>
      <pc:docMkLst>
        <pc:docMk/>
      </pc:docMkLst>
      <pc:sldChg chg="modSp">
        <pc:chgData name="Joao Neves" userId="S::joao.m.guedes.neves@avanade.com::64a691de-2d11-4943-966b-b105252aa135" providerId="AD" clId="Web-{D02D6C50-5E30-4C00-8D56-3275D0D2960E}" dt="2023-02-15T16:08:05.885" v="4" actId="20577"/>
        <pc:sldMkLst>
          <pc:docMk/>
          <pc:sldMk cId="2997757772" sldId="340"/>
        </pc:sldMkLst>
        <pc:spChg chg="mod">
          <ac:chgData name="Joao Neves" userId="S::joao.m.guedes.neves@avanade.com::64a691de-2d11-4943-966b-b105252aa135" providerId="AD" clId="Web-{D02D6C50-5E30-4C00-8D56-3275D0D2960E}" dt="2023-02-15T16:08:05.885" v="4" actId="20577"/>
          <ac:spMkLst>
            <pc:docMk/>
            <pc:sldMk cId="2997757772" sldId="340"/>
            <ac:spMk id="7" creationId="{3F8E993A-381C-0B9A-7FC7-9445F9E6A4CC}"/>
          </ac:spMkLst>
        </pc:spChg>
      </pc:sldChg>
    </pc:docChg>
  </pc:docChgLst>
  <pc:docChgLst>
    <pc:chgData name="Joao Neves" userId="S::joao.m.guedes.neves@avanade.com::64a691de-2d11-4943-966b-b105252aa135" providerId="AD" clId="Web-{A2B0B04F-8F48-40D5-BCD0-1C3DA9A1EA7E}"/>
    <pc:docChg chg="addSld delSld modSld sldOrd">
      <pc:chgData name="Joao Neves" userId="S::joao.m.guedes.neves@avanade.com::64a691de-2d11-4943-966b-b105252aa135" providerId="AD" clId="Web-{A2B0B04F-8F48-40D5-BCD0-1C3DA9A1EA7E}" dt="2023-02-16T07:25:15.828" v="689" actId="14100"/>
      <pc:docMkLst>
        <pc:docMk/>
      </pc:docMkLst>
      <pc:sldChg chg="addSp delSp modSp del">
        <pc:chgData name="Joao Neves" userId="S::joao.m.guedes.neves@avanade.com::64a691de-2d11-4943-966b-b105252aa135" providerId="AD" clId="Web-{A2B0B04F-8F48-40D5-BCD0-1C3DA9A1EA7E}" dt="2023-02-16T06:43:01.390" v="29"/>
        <pc:sldMkLst>
          <pc:docMk/>
          <pc:sldMk cId="2997757772" sldId="340"/>
        </pc:sldMkLst>
        <pc:spChg chg="del">
          <ac:chgData name="Joao Neves" userId="S::joao.m.guedes.neves@avanade.com::64a691de-2d11-4943-966b-b105252aa135" providerId="AD" clId="Web-{A2B0B04F-8F48-40D5-BCD0-1C3DA9A1EA7E}" dt="2023-02-16T06:33:16.668" v="0"/>
          <ac:spMkLst>
            <pc:docMk/>
            <pc:sldMk cId="2997757772" sldId="340"/>
            <ac:spMk id="7" creationId="{3F8E993A-381C-0B9A-7FC7-9445F9E6A4CC}"/>
          </ac:spMkLst>
        </pc:spChg>
        <pc:spChg chg="add mod">
          <ac:chgData name="Joao Neves" userId="S::joao.m.guedes.neves@avanade.com::64a691de-2d11-4943-966b-b105252aa135" providerId="AD" clId="Web-{A2B0B04F-8F48-40D5-BCD0-1C3DA9A1EA7E}" dt="2023-02-16T06:37:57.021" v="21"/>
          <ac:spMkLst>
            <pc:docMk/>
            <pc:sldMk cId="2997757772" sldId="340"/>
            <ac:spMk id="8" creationId="{5C514233-B473-AE41-1EA2-3490A8DA6399}"/>
          </ac:spMkLst>
        </pc:spChg>
        <pc:picChg chg="add del mod ord">
          <ac:chgData name="Joao Neves" userId="S::joao.m.guedes.neves@avanade.com::64a691de-2d11-4943-966b-b105252aa135" providerId="AD" clId="Web-{A2B0B04F-8F48-40D5-BCD0-1C3DA9A1EA7E}" dt="2023-02-16T06:37:57.021" v="21"/>
          <ac:picMkLst>
            <pc:docMk/>
            <pc:sldMk cId="2997757772" sldId="340"/>
            <ac:picMk id="3" creationId="{0D4AD6E2-5134-3092-8DA7-3377E6BB69EA}"/>
          </ac:picMkLst>
        </pc:picChg>
        <pc:picChg chg="add del mod">
          <ac:chgData name="Joao Neves" userId="S::joao.m.guedes.neves@avanade.com::64a691de-2d11-4943-966b-b105252aa135" providerId="AD" clId="Web-{A2B0B04F-8F48-40D5-BCD0-1C3DA9A1EA7E}" dt="2023-02-16T06:34:45.483" v="5"/>
          <ac:picMkLst>
            <pc:docMk/>
            <pc:sldMk cId="2997757772" sldId="340"/>
            <ac:picMk id="4" creationId="{4D341E07-33BE-A78F-B81E-EBB819493D3D}"/>
          </ac:picMkLst>
        </pc:picChg>
        <pc:picChg chg="add mod">
          <ac:chgData name="Joao Neves" userId="S::joao.m.guedes.neves@avanade.com::64a691de-2d11-4943-966b-b105252aa135" providerId="AD" clId="Web-{A2B0B04F-8F48-40D5-BCD0-1C3DA9A1EA7E}" dt="2023-02-16T06:36:31.924" v="9" actId="14100"/>
          <ac:picMkLst>
            <pc:docMk/>
            <pc:sldMk cId="2997757772" sldId="340"/>
            <ac:picMk id="5" creationId="{802EFB29-5143-CC44-E500-193F708E8F86}"/>
          </ac:picMkLst>
        </pc:picChg>
      </pc:sldChg>
      <pc:sldChg chg="addSp delSp modSp add ord replId">
        <pc:chgData name="Joao Neves" userId="S::joao.m.guedes.neves@avanade.com::64a691de-2d11-4943-966b-b105252aa135" providerId="AD" clId="Web-{A2B0B04F-8F48-40D5-BCD0-1C3DA9A1EA7E}" dt="2023-02-16T07:21:24.868" v="655" actId="20577"/>
        <pc:sldMkLst>
          <pc:docMk/>
          <pc:sldMk cId="2594722506" sldId="352"/>
        </pc:sldMkLst>
        <pc:spChg chg="mod">
          <ac:chgData name="Joao Neves" userId="S::joao.m.guedes.neves@avanade.com::64a691de-2d11-4943-966b-b105252aa135" providerId="AD" clId="Web-{A2B0B04F-8F48-40D5-BCD0-1C3DA9A1EA7E}" dt="2023-02-16T06:37:47.208" v="17" actId="20577"/>
          <ac:spMkLst>
            <pc:docMk/>
            <pc:sldMk cId="2594722506" sldId="352"/>
            <ac:spMk id="2" creationId="{11BF5F24-8127-3CC0-6A11-F1B044C19AC3}"/>
          </ac:spMkLst>
        </pc:spChg>
        <pc:spChg chg="del mod">
          <ac:chgData name="Joao Neves" userId="S::joao.m.guedes.neves@avanade.com::64a691de-2d11-4943-966b-b105252aa135" providerId="AD" clId="Web-{A2B0B04F-8F48-40D5-BCD0-1C3DA9A1EA7E}" dt="2023-02-16T06:38:02.630" v="22"/>
          <ac:spMkLst>
            <pc:docMk/>
            <pc:sldMk cId="2594722506" sldId="352"/>
            <ac:spMk id="4" creationId="{A4FF5391-251E-FBA9-DF90-E399114F98AB}"/>
          </ac:spMkLst>
        </pc:spChg>
        <pc:spChg chg="add del mod">
          <ac:chgData name="Joao Neves" userId="S::joao.m.guedes.neves@avanade.com::64a691de-2d11-4943-966b-b105252aa135" providerId="AD" clId="Web-{A2B0B04F-8F48-40D5-BCD0-1C3DA9A1EA7E}" dt="2023-02-16T06:38:03.990" v="23"/>
          <ac:spMkLst>
            <pc:docMk/>
            <pc:sldMk cId="2594722506" sldId="352"/>
            <ac:spMk id="5" creationId="{783E3CCA-EA15-70DB-74B3-567BD00F67E0}"/>
          </ac:spMkLst>
        </pc:spChg>
        <pc:spChg chg="add mod">
          <ac:chgData name="Joao Neves" userId="S::joao.m.guedes.neves@avanade.com::64a691de-2d11-4943-966b-b105252aa135" providerId="AD" clId="Web-{A2B0B04F-8F48-40D5-BCD0-1C3DA9A1EA7E}" dt="2023-02-16T07:21:24.868" v="655" actId="20577"/>
          <ac:spMkLst>
            <pc:docMk/>
            <pc:sldMk cId="2594722506" sldId="352"/>
            <ac:spMk id="9" creationId="{539A57DB-1B6C-2618-B712-85386EF38D45}"/>
          </ac:spMkLst>
        </pc:spChg>
        <pc:picChg chg="add mod ord">
          <ac:chgData name="Joao Neves" userId="S::joao.m.guedes.neves@avanade.com::64a691de-2d11-4943-966b-b105252aa135" providerId="AD" clId="Web-{A2B0B04F-8F48-40D5-BCD0-1C3DA9A1EA7E}" dt="2023-02-16T06:43:28.922" v="34" actId="1076"/>
          <ac:picMkLst>
            <pc:docMk/>
            <pc:sldMk cId="2594722506" sldId="352"/>
            <ac:picMk id="6" creationId="{20B8DE5B-637C-10D0-009B-B05C94BAE204}"/>
          </ac:picMkLst>
        </pc:picChg>
        <pc:picChg chg="add del mod">
          <ac:chgData name="Joao Neves" userId="S::joao.m.guedes.neves@avanade.com::64a691de-2d11-4943-966b-b105252aa135" providerId="AD" clId="Web-{A2B0B04F-8F48-40D5-BCD0-1C3DA9A1EA7E}" dt="2023-02-16T06:43:15.531" v="31"/>
          <ac:picMkLst>
            <pc:docMk/>
            <pc:sldMk cId="2594722506" sldId="352"/>
            <ac:picMk id="8" creationId="{65391D68-A061-2CBE-DA59-624DC2EEA436}"/>
          </ac:picMkLst>
        </pc:picChg>
      </pc:sldChg>
      <pc:sldChg chg="addSp delSp modSp add replId">
        <pc:chgData name="Joao Neves" userId="S::joao.m.guedes.neves@avanade.com::64a691de-2d11-4943-966b-b105252aa135" providerId="AD" clId="Web-{A2B0B04F-8F48-40D5-BCD0-1C3DA9A1EA7E}" dt="2023-02-16T07:25:15.828" v="689" actId="14100"/>
        <pc:sldMkLst>
          <pc:docMk/>
          <pc:sldMk cId="1014177137" sldId="353"/>
        </pc:sldMkLst>
        <pc:spChg chg="add mod">
          <ac:chgData name="Joao Neves" userId="S::joao.m.guedes.neves@avanade.com::64a691de-2d11-4943-966b-b105252aa135" providerId="AD" clId="Web-{A2B0B04F-8F48-40D5-BCD0-1C3DA9A1EA7E}" dt="2023-02-16T07:25:11.109" v="688" actId="14100"/>
          <ac:spMkLst>
            <pc:docMk/>
            <pc:sldMk cId="1014177137" sldId="353"/>
            <ac:spMk id="4" creationId="{3ED95728-5E71-8207-B29C-24BAB2DD946F}"/>
          </ac:spMkLst>
        </pc:spChg>
        <pc:spChg chg="add del mod">
          <ac:chgData name="Joao Neves" userId="S::joao.m.guedes.neves@avanade.com::64a691de-2d11-4943-966b-b105252aa135" providerId="AD" clId="Web-{A2B0B04F-8F48-40D5-BCD0-1C3DA9A1EA7E}" dt="2023-02-16T07:24:04.873" v="666"/>
          <ac:spMkLst>
            <pc:docMk/>
            <pc:sldMk cId="1014177137" sldId="353"/>
            <ac:spMk id="5" creationId="{49C03EC6-F72F-A5AB-C9F9-2B0B396064B3}"/>
          </ac:spMkLst>
        </pc:spChg>
        <pc:picChg chg="del">
          <ac:chgData name="Joao Neves" userId="S::joao.m.guedes.neves@avanade.com::64a691de-2d11-4943-966b-b105252aa135" providerId="AD" clId="Web-{A2B0B04F-8F48-40D5-BCD0-1C3DA9A1EA7E}" dt="2023-02-16T07:23:40.966" v="656"/>
          <ac:picMkLst>
            <pc:docMk/>
            <pc:sldMk cId="1014177137" sldId="353"/>
            <ac:picMk id="6" creationId="{20B8DE5B-637C-10D0-009B-B05C94BAE204}"/>
          </ac:picMkLst>
        </pc:picChg>
        <pc:picChg chg="mod">
          <ac:chgData name="Joao Neves" userId="S::joao.m.guedes.neves@avanade.com::64a691de-2d11-4943-966b-b105252aa135" providerId="AD" clId="Web-{A2B0B04F-8F48-40D5-BCD0-1C3DA9A1EA7E}" dt="2023-02-16T07:25:15.828" v="689" actId="14100"/>
          <ac:picMkLst>
            <pc:docMk/>
            <pc:sldMk cId="1014177137" sldId="353"/>
            <ac:picMk id="8" creationId="{65391D68-A061-2CBE-DA59-624DC2EEA43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gif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87EF9-7391-BE90-E24C-22F536CDAD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9ADF2D-CF8F-F2D1-563F-D3BC9D523D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91FFA-084E-5D29-2E83-02DC2D5EC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D2492-B45C-60EF-2EB2-24B96DE06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317BD-65F7-5B53-F55C-F1C1D7E20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448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853F4-8643-583F-8E2D-321A763B7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FE8445-4953-82A3-F917-342D5B81B5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11DF63-4389-FBF7-22B5-DE0F4A8A8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DB2E7-3DBF-59E0-ABB4-48E00B8C4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E2659-3CC5-E6C0-03FB-7CC3D4789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47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028A7E-3878-71B8-23EB-0BB7BFA76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26CDD-815D-4E81-1C2F-117AFCF02E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89CBC-905C-C17F-B415-1083726FA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68D7E-DAB9-C0E6-29BE-22F680B4D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8DD60E-B2E5-C20A-96CB-3C9E0B375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601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547CE-2E54-F763-9370-963FFD3A5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335F0-EFC6-BF50-C4C9-57C517899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94D7E-6989-33D1-1DEC-EB1FE6C1A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8BDF1-0F49-4A9F-0453-7EE9156F6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CDB86-1A32-4C48-30FB-5EA5CA660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065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9BB52-F471-E0F2-6E58-35E738237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A91A3-CC62-648A-A953-5049CCE52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2FB95-09C0-5BAF-2501-08D2D65FB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A5C16-6CEB-500B-D5AF-6F1B5B3D0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1CE00-6ED3-3957-4D8F-1042C46D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086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E2BD4-D012-51F7-FAC0-181E27A2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438A3-D0B6-31FF-06E7-ED1C52A7A5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DE0F5D-9C9B-84D7-5BEC-9A6A52AA3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52071-8FAB-89A6-C842-2B8A8F1A9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EC1E4E-DB00-D385-CB5E-6A8F37E77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DDE070-B988-ACD5-9266-8382F1A40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83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9CC13-54C8-CD1B-7370-30D582157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0B593D-DED3-FBA0-C88E-CEF0A59E5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9D100-F40B-D3A2-C89A-BA015F6DAE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659FB9-2224-BD41-9DBC-C14FA56534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6DDF62-4789-5461-6E82-532AAA005F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CFB555-F60F-D4E0-D71D-4119AED3F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82D20C-5352-96F0-60F6-3DFA28610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4D3311-2BE8-C9ED-A06B-457B573AC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906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5E847-0CB0-8992-AF21-701FE31B5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B29F9-3EA1-CBFA-0101-33EAE041F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8A0BA1-B700-1767-0A2D-7C88E9646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A9D63-B5A4-5AE1-3B27-A9B88C6A4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44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16842E-9C35-CE48-3770-33BDF9AC9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08D30E-C12A-ABBC-3EEE-32EBF6A56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354307-784D-3A01-6CA9-D69D2FF55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92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B7E0B-C27F-10E7-A070-4E361FE28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BCF68-1363-CE5E-7348-E93B6AD85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2935D-DCAE-5698-D733-7F46B17E4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2BD30D-EA94-C087-B8A6-D2596888F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B0C0D7-0BA9-9598-BCBC-A56BA34C3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385C8-B1FC-037E-2E23-DE9333013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5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F4E62-90B8-1145-D6DC-762F73036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9AF5F5-6444-36C6-A2A1-37DB8A421D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3EB96-2511-C63D-352B-FE630AEB1D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442FD2-6DE1-D617-2704-A27856E13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23C26-F3B9-9226-FED3-E0CC35673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114090-CFED-09EE-6F1B-681DA99D3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811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314DDD-1475-4846-122F-3FFC1BBA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BC5C7-5886-047C-0392-0E2DEB436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7C723-360C-AB96-E0BE-16022A919D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D70C5-3CDF-433E-A512-FF08FDC5ED4F}" type="datetimeFigureOut">
              <a:rPr lang="en-US" smtClean="0"/>
              <a:t>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64608-A3BC-4FDE-285C-3198460D1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3E1A7-94A6-1382-40AD-EEFC0B32EB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65A68-1385-482A-9721-C2236961F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20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pimocha.com/moviesapi/film/:imdbID" TargetMode="External"/><Relationship Id="rId2" Type="http://schemas.openxmlformats.org/officeDocument/2006/relationships/hyperlink" Target="https://apimocha.com/moviesapi/fil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pimocha.com/authentication/login" TargetMode="External"/><Relationship Id="rId4" Type="http://schemas.openxmlformats.org/officeDocument/2006/relationships/hyperlink" Target="https://apimocha.com/moviesapi/gender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apimocha.com/moviesapi/film/:imdbID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apimocha.com/moviesapi/film/:imdbID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apimocha.com/moviesapi/gender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redux.js.org/tutorials/essentials/part-1-overview-concepts" TargetMode="External"/><Relationship Id="rId2" Type="http://schemas.openxmlformats.org/officeDocument/2006/relationships/hyperlink" Target="https://github.com/reactjs-essentials/training-content/tree/main/lab-redux-solu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rome.google.com/webstore/detail/redux-devtools/lmhkpmbekcpmknklioeibfkpmmfibljd?hl=en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blitz.com/github/reactjs-essentials/training-content/tree/main/lab-00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blitz.com/github/reactjs-essentials/training-content/tree/main/lab-03-solution?file=src%2Findex.j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A2E1ED3-15FF-DF01-C97C-01EAB6AB9B50}"/>
              </a:ext>
            </a:extLst>
          </p:cNvPr>
          <p:cNvSpPr txBox="1"/>
          <p:nvPr/>
        </p:nvSpPr>
        <p:spPr>
          <a:xfrm>
            <a:off x="2147581" y="2831307"/>
            <a:ext cx="7348757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l"/>
            <a:r>
              <a:rPr lang="en-US" sz="4800" b="1" i="0">
                <a:solidFill>
                  <a:srgbClr val="24292F"/>
                </a:solidFill>
                <a:effectLst/>
                <a:latin typeface="-apple-system"/>
              </a:rPr>
              <a:t>REACTJS TRAINING COURSE</a:t>
            </a:r>
          </a:p>
        </p:txBody>
      </p:sp>
    </p:spTree>
    <p:extLst>
      <p:ext uri="{BB962C8B-B14F-4D97-AF65-F5344CB8AC3E}">
        <p14:creationId xmlns:p14="http://schemas.microsoft.com/office/powerpoint/2010/main" val="1921395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282C34"/>
                </a:solidFill>
                <a:latin typeface="-apple-system"/>
              </a:rPr>
              <a:t>Lab – create a list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Requirements: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List a collection of films</a:t>
            </a:r>
          </a:p>
          <a:p>
            <a:pPr lvl="2"/>
            <a:r>
              <a:rPr lang="en-US">
                <a:solidFill>
                  <a:srgbClr val="24292F"/>
                </a:solidFill>
                <a:latin typeface="-apple-system"/>
              </a:rPr>
              <a:t>F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ilms object: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id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title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year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genre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director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actors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7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Lab results expected</a:t>
            </a:r>
            <a:endParaRPr lang="en-US"/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23049EAE-4B7F-04B6-B1CB-36281003CC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4310" y="2150753"/>
            <a:ext cx="9525101" cy="5114781"/>
          </a:xfrm>
        </p:spPr>
      </p:pic>
    </p:spTree>
    <p:extLst>
      <p:ext uri="{BB962C8B-B14F-4D97-AF65-F5344CB8AC3E}">
        <p14:creationId xmlns:p14="http://schemas.microsoft.com/office/powerpoint/2010/main" val="3575638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Composing &amp; Extracting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3F618-EBFB-17D0-0F65-916504FDD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endParaRPr lang="en-US" sz="2000" b="1" i="0">
              <a:solidFill>
                <a:srgbClr val="24292F"/>
              </a:solidFill>
              <a:effectLst/>
            </a:endParaRPr>
          </a:p>
          <a:p>
            <a:r>
              <a:rPr lang="en-US">
                <a:solidFill>
                  <a:srgbClr val="000000"/>
                </a:solidFill>
                <a:latin typeface="-apple-system"/>
              </a:rPr>
              <a:t>Composing : c</a:t>
            </a:r>
            <a:r>
              <a:rPr lang="en-US" b="0" i="0">
                <a:solidFill>
                  <a:srgbClr val="000000"/>
                </a:solidFill>
                <a:effectLst/>
                <a:latin typeface="-apple-system"/>
              </a:rPr>
              <a:t>omponents can refer to other components in their output. </a:t>
            </a:r>
            <a:r>
              <a:rPr lang="en-US">
                <a:solidFill>
                  <a:srgbClr val="000000"/>
                </a:solidFill>
                <a:latin typeface="-apple-system"/>
              </a:rPr>
              <a:t>	</a:t>
            </a:r>
          </a:p>
          <a:p>
            <a:r>
              <a:rPr lang="en-US">
                <a:solidFill>
                  <a:srgbClr val="000000"/>
                </a:solidFill>
                <a:latin typeface="-apple-system"/>
              </a:rPr>
              <a:t>Extracting : s</a:t>
            </a:r>
            <a:r>
              <a:rPr lang="en-US" b="0" i="0">
                <a:solidFill>
                  <a:srgbClr val="000000"/>
                </a:solidFill>
                <a:effectLst/>
                <a:latin typeface="-apple-system"/>
              </a:rPr>
              <a:t>plit components into smaller components.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909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663810" cy="557521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Lab – Components </a:t>
            </a: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interaction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Requirements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Pass the collection to a component named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FilmList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. Pass Film content to another component named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FilmItem</a:t>
            </a:r>
            <a:endParaRPr lang="en-US" b="0" i="0">
              <a:solidFill>
                <a:srgbClr val="24292F"/>
              </a:solidFill>
              <a:effectLst/>
              <a:latin typeface="-apple-system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0637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Lab results expected</a:t>
            </a:r>
            <a:endParaRPr lang="en-US"/>
          </a:p>
        </p:txBody>
      </p:sp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23049EAE-4B7F-04B6-B1CB-36281003CC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2581" y="1062182"/>
            <a:ext cx="9525101" cy="5114781"/>
          </a:xfrm>
        </p:spPr>
      </p:pic>
    </p:spTree>
    <p:extLst>
      <p:ext uri="{BB962C8B-B14F-4D97-AF65-F5344CB8AC3E}">
        <p14:creationId xmlns:p14="http://schemas.microsoft.com/office/powerpoint/2010/main" val="33097665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err="1">
                <a:solidFill>
                  <a:srgbClr val="282C34"/>
                </a:solidFill>
                <a:effectLst/>
                <a:latin typeface="-apple-system"/>
              </a:rPr>
              <a:t>Destructuring</a:t>
            </a:r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 props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3F618-EBFB-17D0-0F65-916504FDD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 algn="l">
              <a:buNone/>
            </a:pPr>
            <a:endParaRPr lang="en-US" sz="2000" b="1" i="0">
              <a:solidFill>
                <a:srgbClr val="24292F"/>
              </a:solidFill>
              <a:effectLst/>
            </a:endParaRPr>
          </a:p>
          <a:p>
            <a:r>
              <a:rPr lang="en-US" b="0" i="0" err="1">
                <a:solidFill>
                  <a:srgbClr val="292929"/>
                </a:solidFill>
                <a:effectLst/>
                <a:latin typeface="source-serif-pro"/>
              </a:rPr>
              <a:t>Destructuring</a:t>
            </a:r>
            <a:r>
              <a:rPr lang="en-US" b="0" i="0">
                <a:solidFill>
                  <a:srgbClr val="292929"/>
                </a:solidFill>
                <a:effectLst/>
                <a:latin typeface="source-serif-pro"/>
              </a:rPr>
              <a:t> it’s a JavaScript feature that allows us to extract multiple pieces of data from an array or object and assign them to their own variables.</a:t>
            </a:r>
          </a:p>
          <a:p>
            <a:pPr marL="0" indent="0">
              <a:buNone/>
            </a:pPr>
            <a:endParaRPr lang="en-US" b="0" i="0">
              <a:solidFill>
                <a:srgbClr val="292929"/>
              </a:solidFill>
              <a:effectLst/>
              <a:latin typeface="source-serif-pro"/>
            </a:endParaRPr>
          </a:p>
          <a:p>
            <a:r>
              <a:rPr lang="en-US" err="1">
                <a:solidFill>
                  <a:srgbClr val="292929"/>
                </a:solidFill>
                <a:latin typeface="source-serif-pro"/>
              </a:rPr>
              <a:t>Destructuring</a:t>
            </a:r>
            <a:r>
              <a:rPr lang="en-US">
                <a:solidFill>
                  <a:srgbClr val="292929"/>
                </a:solidFill>
                <a:latin typeface="source-serif-pro"/>
              </a:rPr>
              <a:t> gives access to the use of props in a more readable format and discards the need for props for every property.</a:t>
            </a:r>
          </a:p>
          <a:p>
            <a:pPr marL="0" indent="0">
              <a:buNone/>
            </a:pPr>
            <a:endParaRPr lang="en-US">
              <a:solidFill>
                <a:srgbClr val="292929"/>
              </a:solidFill>
              <a:latin typeface="source-serif-pro"/>
            </a:endParaRPr>
          </a:p>
          <a:p>
            <a:pPr marL="0" indent="0">
              <a:buNone/>
            </a:pPr>
            <a:r>
              <a:rPr lang="en-US" sz="2000" b="0" i="0">
                <a:solidFill>
                  <a:srgbClr val="292929"/>
                </a:solidFill>
                <a:effectLst/>
                <a:latin typeface="Menlo"/>
              </a:rPr>
              <a:t>const </a:t>
            </a:r>
            <a:r>
              <a:rPr lang="en-US" sz="2000" b="0" i="0" err="1">
                <a:solidFill>
                  <a:srgbClr val="292929"/>
                </a:solidFill>
                <a:effectLst/>
                <a:latin typeface="Menlo"/>
              </a:rPr>
              <a:t>firstName</a:t>
            </a:r>
            <a:r>
              <a:rPr lang="en-US" sz="2000" b="0" i="0">
                <a:solidFill>
                  <a:srgbClr val="292929"/>
                </a:solidFill>
                <a:effectLst/>
                <a:latin typeface="Menlo"/>
              </a:rPr>
              <a:t> = </a:t>
            </a:r>
            <a:r>
              <a:rPr lang="en-US" sz="2000" b="0" i="0" err="1">
                <a:solidFill>
                  <a:srgbClr val="292929"/>
                </a:solidFill>
                <a:effectLst/>
                <a:latin typeface="Menlo"/>
              </a:rPr>
              <a:t>person.firstName</a:t>
            </a:r>
            <a:endParaRPr lang="en-US" sz="2000" b="0" i="0">
              <a:solidFill>
                <a:srgbClr val="29292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sz="2000" b="0" i="0">
                <a:solidFill>
                  <a:srgbClr val="292929"/>
                </a:solidFill>
                <a:effectLst/>
                <a:latin typeface="Menlo"/>
              </a:rPr>
              <a:t>const </a:t>
            </a:r>
            <a:r>
              <a:rPr lang="en-US" sz="2000" b="0" i="0" err="1">
                <a:solidFill>
                  <a:srgbClr val="292929"/>
                </a:solidFill>
                <a:effectLst/>
                <a:latin typeface="Menlo"/>
              </a:rPr>
              <a:t>lastName</a:t>
            </a:r>
            <a:r>
              <a:rPr lang="en-US" sz="2000" b="0" i="0">
                <a:solidFill>
                  <a:srgbClr val="292929"/>
                </a:solidFill>
                <a:effectLst/>
                <a:latin typeface="Menlo"/>
              </a:rPr>
              <a:t> = </a:t>
            </a:r>
            <a:r>
              <a:rPr lang="en-US" sz="2000" b="0" i="0" err="1">
                <a:solidFill>
                  <a:srgbClr val="292929"/>
                </a:solidFill>
                <a:effectLst/>
                <a:latin typeface="Menlo"/>
              </a:rPr>
              <a:t>person.lastName</a:t>
            </a:r>
            <a:endParaRPr lang="en-US" sz="2000" b="0" i="0">
              <a:solidFill>
                <a:srgbClr val="292929"/>
              </a:solidFill>
              <a:effectLst/>
              <a:latin typeface="Menlo"/>
            </a:endParaRPr>
          </a:p>
          <a:p>
            <a:pPr marL="0" indent="0">
              <a:buNone/>
            </a:pPr>
            <a:r>
              <a:rPr lang="en-US" sz="2000" b="0" i="0">
                <a:solidFill>
                  <a:srgbClr val="292929"/>
                </a:solidFill>
                <a:effectLst/>
                <a:latin typeface="Menlo"/>
              </a:rPr>
              <a:t>const city = </a:t>
            </a:r>
            <a:r>
              <a:rPr lang="en-US" sz="2000" b="0" i="0" err="1">
                <a:solidFill>
                  <a:srgbClr val="292929"/>
                </a:solidFill>
                <a:effectLst/>
                <a:latin typeface="Menlo"/>
              </a:rPr>
              <a:t>person.city</a:t>
            </a:r>
            <a:endParaRPr lang="en-US" sz="2000" b="0" i="0">
              <a:solidFill>
                <a:srgbClr val="292929"/>
              </a:solidFill>
              <a:effectLst/>
              <a:latin typeface="Menlo"/>
            </a:endParaRPr>
          </a:p>
          <a:p>
            <a:pPr marL="0" indent="0">
              <a:buNone/>
            </a:pPr>
            <a:endParaRPr lang="en-US" b="0" i="0">
              <a:solidFill>
                <a:srgbClr val="292929"/>
              </a:solidFill>
              <a:effectLst/>
              <a:latin typeface="source-serif-pro"/>
            </a:endParaRPr>
          </a:p>
          <a:p>
            <a:pPr marL="0" indent="0">
              <a:buNone/>
            </a:pPr>
            <a:r>
              <a:rPr lang="en-US" sz="2000" b="0" i="0">
                <a:solidFill>
                  <a:srgbClr val="292929"/>
                </a:solidFill>
                <a:effectLst/>
                <a:latin typeface="Menlo"/>
              </a:rPr>
              <a:t>const { </a:t>
            </a:r>
            <a:r>
              <a:rPr lang="en-US" sz="2000" b="0" i="0" err="1">
                <a:solidFill>
                  <a:srgbClr val="292929"/>
                </a:solidFill>
                <a:effectLst/>
                <a:latin typeface="Menlo"/>
              </a:rPr>
              <a:t>firstName</a:t>
            </a:r>
            <a:r>
              <a:rPr lang="en-US" sz="2000" b="0" i="0">
                <a:solidFill>
                  <a:srgbClr val="292929"/>
                </a:solidFill>
                <a:effectLst/>
                <a:latin typeface="Menlo"/>
              </a:rPr>
              <a:t>, </a:t>
            </a:r>
            <a:r>
              <a:rPr lang="en-US" sz="2000" b="0" i="0" err="1">
                <a:solidFill>
                  <a:srgbClr val="292929"/>
                </a:solidFill>
                <a:effectLst/>
                <a:latin typeface="Menlo"/>
              </a:rPr>
              <a:t>lastName</a:t>
            </a:r>
            <a:r>
              <a:rPr lang="en-US" sz="2000" b="0" i="0">
                <a:solidFill>
                  <a:srgbClr val="292929"/>
                </a:solidFill>
                <a:effectLst/>
                <a:latin typeface="Menlo"/>
              </a:rPr>
              <a:t>, city } = person; </a:t>
            </a:r>
          </a:p>
          <a:p>
            <a:pPr marL="0" indent="0">
              <a:buNone/>
            </a:pPr>
            <a:endParaRPr lang="en-US" sz="2000" b="0" i="0">
              <a:solidFill>
                <a:srgbClr val="292929"/>
              </a:solidFill>
              <a:effectLst/>
              <a:latin typeface="Menlo"/>
            </a:endParaRPr>
          </a:p>
          <a:p>
            <a:endParaRPr lang="en-US" b="0" i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1472673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E4662-A04C-CA8C-0ED4-ADB357C45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err="1">
                <a:solidFill>
                  <a:srgbClr val="24292F"/>
                </a:solidFill>
                <a:latin typeface="-apple-system"/>
              </a:rPr>
              <a:t>useState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6F6BA-B18B-3770-6635-522C11468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Introduction to hooks</a:t>
            </a:r>
          </a:p>
          <a:p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Composition vs Inheritance</a:t>
            </a:r>
          </a:p>
          <a:p>
            <a:r>
              <a:rPr lang="en-US">
                <a:solidFill>
                  <a:srgbClr val="24292F"/>
                </a:solidFill>
                <a:latin typeface="-apple-system"/>
              </a:rPr>
              <a:t>Reactive props</a:t>
            </a:r>
            <a:endParaRPr lang="en-US"/>
          </a:p>
          <a:p>
            <a:r>
              <a:rPr lang="en-US" err="1"/>
              <a:t>useState</a:t>
            </a:r>
            <a:r>
              <a:rPr lang="en-US"/>
              <a:t> declaration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Demo: Create an app that display your original name. Create a button that on click change the original name change for a English version of your name.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7058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282C34"/>
                </a:solidFill>
                <a:latin typeface="-apple-system"/>
              </a:rPr>
              <a:t>Lab – Remove item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Requirements</a:t>
            </a:r>
          </a:p>
          <a:p>
            <a:pPr lvl="2"/>
            <a:r>
              <a:rPr lang="en-US">
                <a:solidFill>
                  <a:srgbClr val="24292F"/>
                </a:solidFill>
                <a:latin typeface="-apple-system"/>
              </a:rPr>
              <a:t>A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dd a button on each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FilmItem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 that remove the item from the list being displayed</a:t>
            </a:r>
          </a:p>
          <a:p>
            <a:pPr lvl="2"/>
            <a:r>
              <a:rPr lang="en-US">
                <a:solidFill>
                  <a:srgbClr val="24292F"/>
                </a:solidFill>
                <a:latin typeface="-apple-system"/>
              </a:rPr>
              <a:t>Apply </a:t>
            </a:r>
            <a:r>
              <a:rPr lang="en-US" err="1">
                <a:solidFill>
                  <a:srgbClr val="24292F"/>
                </a:solidFill>
                <a:latin typeface="-apple-system"/>
              </a:rPr>
              <a:t>destructuring</a:t>
            </a:r>
            <a:r>
              <a:rPr lang="en-US">
                <a:solidFill>
                  <a:srgbClr val="24292F"/>
                </a:solidFill>
                <a:latin typeface="-apple-system"/>
              </a:rPr>
              <a:t> props</a:t>
            </a:r>
            <a:endParaRPr lang="en-US" b="0" i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97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Lab results expected</a:t>
            </a:r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0F3DBDA-F6DA-67E6-088D-9E5EFC3C1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169" y="951344"/>
            <a:ext cx="10656467" cy="5733401"/>
          </a:xfrm>
        </p:spPr>
      </p:pic>
    </p:spTree>
    <p:extLst>
      <p:ext uri="{BB962C8B-B14F-4D97-AF65-F5344CB8AC3E}">
        <p14:creationId xmlns:p14="http://schemas.microsoft.com/office/powerpoint/2010/main" val="1390939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Using the Effect Hook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3F618-EBFB-17D0-0F65-916504FDD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0" i="0">
                <a:solidFill>
                  <a:srgbClr val="0A0A23"/>
                </a:solidFill>
                <a:effectLst/>
                <a:latin typeface="Lato"/>
                <a:ea typeface="Lato"/>
                <a:cs typeface="Lato"/>
              </a:rPr>
              <a:t>Hook that manages side-effects in functional React components.</a:t>
            </a:r>
            <a:endParaRPr lang="en-US">
              <a:latin typeface="Lato"/>
              <a:ea typeface="Lato"/>
              <a:cs typeface="Lato"/>
            </a:endParaRPr>
          </a:p>
          <a:p>
            <a:r>
              <a:rPr lang="en-US" b="0" i="0" err="1">
                <a:solidFill>
                  <a:srgbClr val="0A0A23"/>
                </a:solidFill>
                <a:effectLst/>
                <a:latin typeface="Lato"/>
                <a:ea typeface="Lato"/>
                <a:cs typeface="Lato"/>
              </a:rPr>
              <a:t>useEffect</a:t>
            </a:r>
            <a:r>
              <a:rPr lang="en-US" b="0" i="0">
                <a:solidFill>
                  <a:srgbClr val="0A0A23"/>
                </a:solidFill>
                <a:effectLst/>
                <a:latin typeface="Lato"/>
                <a:ea typeface="Lato"/>
                <a:cs typeface="Lato"/>
              </a:rPr>
              <a:t> will be called after the component renders.</a:t>
            </a:r>
          </a:p>
          <a:p>
            <a:r>
              <a:rPr lang="en-US" b="0" i="0">
                <a:solidFill>
                  <a:srgbClr val="0A0A23"/>
                </a:solidFill>
                <a:effectLst/>
                <a:latin typeface="Lato"/>
                <a:ea typeface="Lato"/>
                <a:cs typeface="Lato"/>
              </a:rPr>
              <a:t>If you do not provide the dependencies array at all and only provide a function to </a:t>
            </a:r>
            <a:r>
              <a:rPr lang="en-US" b="0" i="0" err="1">
                <a:solidFill>
                  <a:srgbClr val="0A0A23"/>
                </a:solidFill>
                <a:effectLst/>
                <a:latin typeface="Lato"/>
                <a:ea typeface="Lato"/>
                <a:cs typeface="Lato"/>
              </a:rPr>
              <a:t>useEffect</a:t>
            </a:r>
            <a:r>
              <a:rPr lang="en-US" b="0" i="0">
                <a:solidFill>
                  <a:srgbClr val="0A0A23"/>
                </a:solidFill>
                <a:effectLst/>
                <a:latin typeface="Lato"/>
                <a:ea typeface="Lato"/>
                <a:cs typeface="Lato"/>
              </a:rPr>
              <a:t>, </a:t>
            </a:r>
            <a:r>
              <a:rPr lang="en-US" b="1" i="0">
                <a:effectLst/>
                <a:latin typeface="Lato"/>
                <a:ea typeface="Lato"/>
                <a:cs typeface="Lato"/>
              </a:rPr>
              <a:t>it will run after every render</a:t>
            </a:r>
            <a:r>
              <a:rPr lang="en-US" b="0" i="0">
                <a:solidFill>
                  <a:srgbClr val="0A0A23"/>
                </a:solidFill>
                <a:effectLst/>
                <a:latin typeface="Lato"/>
                <a:ea typeface="Lato"/>
                <a:cs typeface="Lato"/>
              </a:rPr>
              <a:t>.</a:t>
            </a:r>
            <a:endParaRPr lang="en-US">
              <a:solidFill>
                <a:srgbClr val="0A0A23"/>
              </a:solidFill>
              <a:latin typeface="Lato"/>
              <a:ea typeface="Lato"/>
              <a:cs typeface="Lato"/>
            </a:endParaRPr>
          </a:p>
          <a:p>
            <a:endParaRPr lang="en-US">
              <a:solidFill>
                <a:srgbClr val="292929"/>
              </a:solidFill>
              <a:latin typeface="source-serif-pro"/>
            </a:endParaRPr>
          </a:p>
          <a:p>
            <a:pPr marL="0" indent="0">
              <a:buNone/>
            </a:pPr>
            <a:endParaRPr lang="en-US" sz="2000" b="0" i="0">
              <a:solidFill>
                <a:srgbClr val="292929"/>
              </a:solidFill>
              <a:effectLst/>
              <a:latin typeface="Menlo"/>
            </a:endParaRPr>
          </a:p>
          <a:p>
            <a:endParaRPr lang="en-US" b="0" i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1013416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9557E-D3D8-4D52-B55D-1E2451F4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0.	Agenda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C1F6D-108F-0D82-E979-83937C5CD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94020"/>
          </a:xfrm>
        </p:spPr>
        <p:txBody>
          <a:bodyPr>
            <a:normAutofit fontScale="70000" lnSpcReduction="20000"/>
          </a:bodyPr>
          <a:lstStyle/>
          <a:p>
            <a:r>
              <a:rPr lang="en-US" sz="2400" b="1" err="1">
                <a:solidFill>
                  <a:srgbClr val="24292F"/>
                </a:solidFill>
                <a:latin typeface="-apple-system"/>
              </a:rPr>
              <a:t>Javascript</a:t>
            </a:r>
            <a:r>
              <a:rPr lang="en-US" sz="2400" b="1">
                <a:solidFill>
                  <a:srgbClr val="24292F"/>
                </a:solidFill>
                <a:latin typeface="-apple-system"/>
              </a:rPr>
              <a:t> basics</a:t>
            </a:r>
            <a:endParaRPr lang="en-US" b="1" i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en-US" sz="2400" b="1">
                <a:solidFill>
                  <a:srgbClr val="24292F"/>
                </a:solidFill>
                <a:latin typeface="-apple-system"/>
              </a:rPr>
              <a:t>Why React</a:t>
            </a:r>
          </a:p>
          <a:p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First </a:t>
            </a:r>
            <a:r>
              <a:rPr lang="en-US" sz="2400" b="1">
                <a:solidFill>
                  <a:srgbClr val="24292F"/>
                </a:solidFill>
                <a:latin typeface="-apple-system"/>
              </a:rPr>
              <a:t>R</a:t>
            </a:r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eact app</a:t>
            </a:r>
          </a:p>
          <a:p>
            <a:r>
              <a:rPr lang="en-US" sz="2400" b="1">
                <a:solidFill>
                  <a:srgbClr val="24292F"/>
                </a:solidFill>
                <a:latin typeface="-apple-system"/>
              </a:rPr>
              <a:t>Class &amp; function components</a:t>
            </a:r>
          </a:p>
          <a:p>
            <a:r>
              <a:rPr lang="en-US" sz="2400" b="1">
                <a:solidFill>
                  <a:srgbClr val="24292F"/>
                </a:solidFill>
                <a:latin typeface="-apple-system"/>
              </a:rPr>
              <a:t>React building blocks</a:t>
            </a:r>
          </a:p>
          <a:p>
            <a:r>
              <a:rPr lang="en-US" sz="2400" b="1">
                <a:solidFill>
                  <a:srgbClr val="24292F"/>
                </a:solidFill>
                <a:latin typeface="-apple-system"/>
              </a:rPr>
              <a:t>Hooks</a:t>
            </a:r>
          </a:p>
          <a:p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Fetching data</a:t>
            </a:r>
          </a:p>
          <a:p>
            <a:r>
              <a:rPr lang="en-US" sz="2400" b="1">
                <a:solidFill>
                  <a:srgbClr val="24292F"/>
                </a:solidFill>
                <a:latin typeface="-apple-system"/>
              </a:rPr>
              <a:t>Routing</a:t>
            </a:r>
          </a:p>
          <a:p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Forms</a:t>
            </a:r>
          </a:p>
          <a:p>
            <a:r>
              <a:rPr lang="en-US" sz="2400" b="1">
                <a:solidFill>
                  <a:srgbClr val="24292F"/>
                </a:solidFill>
                <a:latin typeface="-apple-system"/>
              </a:rPr>
              <a:t>Styling</a:t>
            </a:r>
          </a:p>
          <a:p>
            <a:r>
              <a:rPr lang="en-US" sz="2400" b="1">
                <a:solidFill>
                  <a:srgbClr val="24292F"/>
                </a:solidFill>
                <a:latin typeface="-apple-system"/>
              </a:rPr>
              <a:t>testing</a:t>
            </a:r>
          </a:p>
          <a:p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Security &amp; login</a:t>
            </a:r>
          </a:p>
          <a:p>
            <a:r>
              <a:rPr lang="en-US" sz="2400" b="1">
                <a:solidFill>
                  <a:srgbClr val="24292F"/>
                </a:solidFill>
                <a:latin typeface="-apple-system"/>
              </a:rPr>
              <a:t>Redux</a:t>
            </a:r>
          </a:p>
          <a:p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2717951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s-ES" err="1"/>
              <a:t>Fetching</a:t>
            </a:r>
            <a:r>
              <a:rPr lang="es-ES"/>
              <a:t> Data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2211"/>
            <a:ext cx="10515600" cy="509475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lvl="1">
              <a:lnSpc>
                <a:spcPct val="110000"/>
              </a:lnSpc>
            </a:pPr>
            <a:r>
              <a:rPr lang="en-US" sz="2600" b="1" err="1">
                <a:solidFill>
                  <a:srgbClr val="24292F"/>
                </a:solidFill>
                <a:latin typeface="-apple-system"/>
              </a:rPr>
              <a:t>Intruduction</a:t>
            </a:r>
            <a:r>
              <a:rPr lang="en-US" sz="2600" b="1">
                <a:solidFill>
                  <a:srgbClr val="24292F"/>
                </a:solidFill>
                <a:latin typeface="-apple-system"/>
              </a:rPr>
              <a:t> to </a:t>
            </a:r>
            <a:r>
              <a:rPr lang="en-US" sz="2600" b="1" err="1">
                <a:solidFill>
                  <a:srgbClr val="24292F"/>
                </a:solidFill>
                <a:latin typeface="-apple-system"/>
              </a:rPr>
              <a:t>api</a:t>
            </a:r>
            <a:r>
              <a:rPr lang="en-US" sz="2600" b="1">
                <a:solidFill>
                  <a:srgbClr val="24292F"/>
                </a:solidFill>
                <a:latin typeface="-apple-system"/>
              </a:rPr>
              <a:t> mocha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en-US" sz="2200">
                <a:ea typeface="+mn-lt"/>
                <a:cs typeface="+mn-lt"/>
              </a:rPr>
              <a:t>GET </a:t>
            </a:r>
            <a:r>
              <a:rPr lang="en-US" sz="2200">
                <a:ea typeface="+mn-lt"/>
                <a:cs typeface="+mn-lt"/>
                <a:hlinkClick r:id="rId2"/>
              </a:rPr>
              <a:t>https://apimocha.com/moviesapi/film</a:t>
            </a:r>
            <a:endParaRPr lang="en-US" sz="2200" b="1">
              <a:solidFill>
                <a:srgbClr val="24292F"/>
              </a:solidFill>
              <a:latin typeface="-apple-system"/>
              <a:ea typeface="+mn-lt"/>
              <a:cs typeface="+mn-lt"/>
            </a:endParaRPr>
          </a:p>
          <a:p>
            <a:pPr marL="914400" lvl="2" indent="0">
              <a:lnSpc>
                <a:spcPct val="110000"/>
              </a:lnSpc>
              <a:buNone/>
            </a:pPr>
            <a:r>
              <a:rPr lang="en-US" sz="2200">
                <a:ea typeface="+mn-lt"/>
                <a:cs typeface="+mn-lt"/>
              </a:rPr>
              <a:t>GET </a:t>
            </a:r>
            <a:r>
              <a:rPr lang="en-US" sz="2200">
                <a:ea typeface="+mn-lt"/>
                <a:cs typeface="+mn-lt"/>
                <a:hlinkClick r:id="rId3"/>
              </a:rPr>
              <a:t>https://apimocha.com/moviesapi/film/:imdbID</a:t>
            </a:r>
            <a:endParaRPr lang="en-US" sz="2200" b="1">
              <a:solidFill>
                <a:srgbClr val="24292F"/>
              </a:solidFill>
              <a:latin typeface="-apple-system"/>
            </a:endParaRPr>
          </a:p>
          <a:p>
            <a:pPr marL="914400" lvl="2" indent="0">
              <a:lnSpc>
                <a:spcPct val="110000"/>
              </a:lnSpc>
              <a:buNone/>
            </a:pPr>
            <a:r>
              <a:rPr lang="en-US" sz="2200">
                <a:ea typeface="+mn-lt"/>
                <a:cs typeface="+mn-lt"/>
              </a:rPr>
              <a:t>POST </a:t>
            </a:r>
            <a:r>
              <a:rPr lang="en-US" sz="2200">
                <a:ea typeface="+mn-lt"/>
                <a:cs typeface="+mn-lt"/>
                <a:hlinkClick r:id="rId3"/>
              </a:rPr>
              <a:t>https://apimocha.com/moviesapi/film/:imdbID</a:t>
            </a:r>
            <a:endParaRPr lang="en-US"/>
          </a:p>
          <a:p>
            <a:pPr marL="914400" lvl="2" indent="0">
              <a:lnSpc>
                <a:spcPct val="110000"/>
              </a:lnSpc>
              <a:buNone/>
            </a:pPr>
            <a:r>
              <a:rPr lang="en-US" sz="2200">
                <a:latin typeface="Calibri"/>
                <a:ea typeface="Calibri"/>
                <a:cs typeface="Calibri"/>
              </a:rPr>
              <a:t>DELETE </a:t>
            </a:r>
            <a:r>
              <a:rPr lang="en-US" sz="2200">
                <a:latin typeface="Calibri"/>
                <a:ea typeface="Calibri"/>
                <a:cs typeface="Calibri"/>
                <a:hlinkClick r:id="rId3"/>
              </a:rPr>
              <a:t>https://apimocha.com/moviesapi/film/:imdbID</a:t>
            </a:r>
            <a:endParaRPr lang="en-US"/>
          </a:p>
          <a:p>
            <a:pPr marL="914400" lvl="2" indent="0">
              <a:lnSpc>
                <a:spcPct val="110000"/>
              </a:lnSpc>
              <a:buNone/>
            </a:pPr>
            <a:r>
              <a:rPr lang="en-US" sz="2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GET </a:t>
            </a:r>
            <a:r>
              <a:rPr lang="en-US" sz="2200">
                <a:ea typeface="+mn-lt"/>
                <a:cs typeface="+mn-lt"/>
                <a:hlinkClick r:id="rId4"/>
              </a:rPr>
              <a:t>https://apimocha.com/moviesapi/gender</a:t>
            </a:r>
            <a:endParaRPr lang="en-US" sz="22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914400" lvl="2" indent="0">
              <a:lnSpc>
                <a:spcPct val="110000"/>
              </a:lnSpc>
              <a:buNone/>
            </a:pPr>
            <a:r>
              <a:rPr lang="en-US" sz="2200">
                <a:ea typeface="+mn-lt"/>
                <a:cs typeface="+mn-lt"/>
              </a:rPr>
              <a:t>POST </a:t>
            </a:r>
            <a:r>
              <a:rPr lang="en-US" sz="2200">
                <a:ea typeface="+mn-lt"/>
                <a:cs typeface="+mn-lt"/>
                <a:hlinkClick r:id="rId5"/>
              </a:rPr>
              <a:t>https://apimocha.com/authentication/login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sz="2600" b="1">
                <a:solidFill>
                  <a:srgbClr val="24292F"/>
                </a:solidFill>
                <a:latin typeface="-apple-system"/>
              </a:rPr>
              <a:t>Fetch data declaration</a:t>
            </a:r>
          </a:p>
          <a:p>
            <a:pPr marL="914400" lvl="2" indent="0">
              <a:buNone/>
            </a:pPr>
            <a:endParaRPr lang="en-US">
              <a:solidFill>
                <a:srgbClr val="24292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US"/>
              <a:t>Lab:</a:t>
            </a:r>
            <a:endParaRPr lang="en-US">
              <a:ea typeface="Calibri"/>
              <a:cs typeface="Calibri"/>
            </a:endParaRPr>
          </a:p>
          <a:p>
            <a:pPr marL="0" indent="0" algn="l">
              <a:buNone/>
            </a:pPr>
            <a:r>
              <a:rPr lang="en-US" sz="1600" b="1" i="0">
                <a:solidFill>
                  <a:srgbClr val="24292F"/>
                </a:solidFill>
                <a:effectLst/>
                <a:latin typeface="-apple-system"/>
              </a:rPr>
              <a:t>requirements:</a:t>
            </a:r>
          </a:p>
          <a:p>
            <a:r>
              <a:rPr lang="en-US" sz="1600" b="0" i="0">
                <a:solidFill>
                  <a:srgbClr val="24292F"/>
                </a:solidFill>
                <a:effectLst/>
                <a:latin typeface="-apple-system"/>
              </a:rPr>
              <a:t>fetch data from API - GET</a:t>
            </a:r>
            <a:r>
              <a:rPr lang="en-US" sz="1600" b="0" i="0" u="none" strike="noStrike">
                <a:solidFill>
                  <a:srgbClr val="24292F"/>
                </a:solidFill>
                <a:effectLst/>
                <a:latin typeface="-apple-system"/>
                <a:hlinkClick r:id="rId2"/>
              </a:rPr>
              <a:t> https://apimocha.com/moviesapi/film</a:t>
            </a:r>
            <a:r>
              <a:rPr lang="en-US" sz="1600">
                <a:solidFill>
                  <a:srgbClr val="24292F"/>
                </a:solidFill>
                <a:latin typeface="-apple-system"/>
                <a:hlinkClick r:id="rId2"/>
              </a:rPr>
              <a:t> </a:t>
            </a:r>
            <a:endParaRPr lang="en-US" sz="1600" b="0" i="0" u="none" strike="noStrike">
              <a:solidFill>
                <a:srgbClr val="24292F"/>
              </a:solidFill>
              <a:effectLst/>
              <a:latin typeface="-apple-system"/>
              <a:hlinkClick r:id="rId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>
                <a:solidFill>
                  <a:srgbClr val="24292F"/>
                </a:solidFill>
                <a:effectLst/>
                <a:latin typeface="-apple-system"/>
              </a:rPr>
              <a:t>display fetched data instead of mocked data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600" b="0" i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 algn="l">
              <a:buNone/>
            </a:pPr>
            <a:r>
              <a:rPr lang="en-US" sz="1100" b="1" i="0">
                <a:solidFill>
                  <a:srgbClr val="24292F"/>
                </a:solidFill>
                <a:effectLst/>
                <a:latin typeface="-apple-system"/>
              </a:rPr>
              <a:t>starting branch: movie-app-part-03 | ending branch: movie-app-part-04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1600" b="0" i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50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Lab results expected</a:t>
            </a:r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C905C3-FB2B-C04C-95CE-6D86E87B0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345" y="962992"/>
            <a:ext cx="10649528" cy="5724121"/>
          </a:xfrm>
        </p:spPr>
      </p:pic>
    </p:spTree>
    <p:extLst>
      <p:ext uri="{BB962C8B-B14F-4D97-AF65-F5344CB8AC3E}">
        <p14:creationId xmlns:p14="http://schemas.microsoft.com/office/powerpoint/2010/main" val="1985804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9582509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Challenge LAB: API Post &amp; loading </a:t>
            </a:r>
            <a:r>
              <a:rPr lang="en-US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Requirements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loading while fetching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Update Delete Button to remove from API</a:t>
            </a:r>
          </a:p>
          <a:p>
            <a:pPr lvl="2"/>
            <a:r>
              <a:rPr lang="en-US">
                <a:solidFill>
                  <a:srgbClr val="24292F"/>
                </a:solidFill>
                <a:latin typeface="-apple-system"/>
              </a:rPr>
              <a:t>Endpoint: </a:t>
            </a:r>
            <a:r>
              <a:rPr lang="en-US">
                <a:ea typeface="+mn-lt"/>
                <a:cs typeface="+mn-lt"/>
              </a:rPr>
              <a:t>DELETE - </a:t>
            </a:r>
            <a:r>
              <a:rPr lang="en-US">
                <a:ea typeface="+mn-lt"/>
                <a:cs typeface="+mn-lt"/>
                <a:hlinkClick r:id="rId2"/>
              </a:rPr>
              <a:t>https://apimocha.com/moviesapi/film/:imdbID</a:t>
            </a:r>
            <a:endParaRPr lang="en-US">
              <a:solidFill>
                <a:srgbClr val="24292F"/>
              </a:solidFill>
              <a:latin typeface="-apple-system"/>
            </a:endParaRPr>
          </a:p>
          <a:p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100" b="1">
                <a:solidFill>
                  <a:srgbClr val="24292F"/>
                </a:solidFill>
                <a:latin typeface="-apple-system"/>
              </a:rPr>
              <a:t>starting branch: movie-app-part-04 |ending branch:movie-app-part-5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0285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Lab expected results</a:t>
            </a:r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B585CFD-4A83-9B83-1719-8D4288DB0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327" y="883022"/>
            <a:ext cx="10675999" cy="5730213"/>
          </a:xfrm>
        </p:spPr>
      </p:pic>
    </p:spTree>
    <p:extLst>
      <p:ext uri="{BB962C8B-B14F-4D97-AF65-F5344CB8AC3E}">
        <p14:creationId xmlns:p14="http://schemas.microsoft.com/office/powerpoint/2010/main" val="260036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pPr marL="0" indent="0" algn="l">
              <a:buNone/>
            </a:pP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API handling errors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675" y="1596325"/>
            <a:ext cx="10664125" cy="4580638"/>
          </a:xfrm>
        </p:spPr>
        <p:txBody>
          <a:bodyPr/>
          <a:lstStyle/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Handling errors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Response errors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Interact with state properties along response errors</a:t>
            </a:r>
          </a:p>
          <a:p>
            <a:pPr marL="914400" lvl="2" indent="0">
              <a:buNone/>
            </a:pPr>
            <a:endParaRPr lang="en-US">
              <a:solidFill>
                <a:srgbClr val="24292F"/>
              </a:solidFill>
              <a:latin typeface="-apple-system"/>
            </a:endParaRPr>
          </a:p>
          <a:p>
            <a:pPr algn="l"/>
            <a:r>
              <a:rPr lang="en-US" sz="1100" b="1">
                <a:solidFill>
                  <a:srgbClr val="24292F"/>
                </a:solidFill>
                <a:latin typeface="-apple-system"/>
              </a:rPr>
              <a:t>starting branch: movie-app-part-05 | ending branch:movie-app-part-06</a:t>
            </a:r>
          </a:p>
          <a:p>
            <a:pPr marL="914400" lvl="2" indent="0">
              <a:buNone/>
            </a:pPr>
            <a:endParaRPr lang="en-US" b="0" i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214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handling errors expected results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E7F610A-3AA8-79DA-31D7-AA9801262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919" y="960895"/>
            <a:ext cx="9694919" cy="5216068"/>
          </a:xfrm>
        </p:spPr>
      </p:pic>
    </p:spTree>
    <p:extLst>
      <p:ext uri="{BB962C8B-B14F-4D97-AF65-F5344CB8AC3E}">
        <p14:creationId xmlns:p14="http://schemas.microsoft.com/office/powerpoint/2010/main" val="21001912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b="1" i="0" err="1">
                <a:solidFill>
                  <a:srgbClr val="282C34"/>
                </a:solidFill>
                <a:effectLst/>
                <a:latin typeface="-apple-system"/>
              </a:rPr>
              <a:t>Custom</a:t>
            </a:r>
            <a:r>
              <a:rPr lang="es-ES" b="1" i="0">
                <a:solidFill>
                  <a:srgbClr val="282C34"/>
                </a:solidFill>
                <a:effectLst/>
                <a:latin typeface="-apple-system"/>
              </a:rPr>
              <a:t> </a:t>
            </a:r>
            <a:r>
              <a:rPr lang="es-ES" b="1" i="0" err="1">
                <a:solidFill>
                  <a:srgbClr val="282C34"/>
                </a:solidFill>
                <a:effectLst/>
                <a:latin typeface="-apple-system"/>
              </a:rPr>
              <a:t>hooks</a:t>
            </a:r>
            <a:endParaRPr lang="en-US" b="1" i="0">
              <a:solidFill>
                <a:srgbClr val="282C34"/>
              </a:solidFill>
              <a:effectLst/>
              <a:latin typeface="-apple-system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3F618-EBFB-17D0-0F65-916504FDD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endParaRPr lang="en-US" sz="2000" b="1" i="0">
              <a:solidFill>
                <a:srgbClr val="24292F"/>
              </a:solidFill>
              <a:effectLst/>
            </a:endParaRPr>
          </a:p>
          <a:p>
            <a:endParaRPr lang="en-US">
              <a:solidFill>
                <a:srgbClr val="0A0A23"/>
              </a:solidFill>
              <a:latin typeface="Lato" panose="020F0502020204030203" pitchFamily="34" charset="0"/>
            </a:endParaRPr>
          </a:p>
          <a:p>
            <a:r>
              <a:rPr lang="en-US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When you have component logic that needs to be used by multiple components, we can extract that logic to a custom Hook.</a:t>
            </a:r>
          </a:p>
          <a:p>
            <a:pPr marL="0" indent="0">
              <a:buNone/>
            </a:pPr>
            <a:endParaRPr lang="en-US" b="0" i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r>
              <a:rPr lang="en-US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Custom Hooks start with "use". </a:t>
            </a:r>
            <a:endParaRPr lang="en-US">
              <a:solidFill>
                <a:srgbClr val="292929"/>
              </a:solidFill>
              <a:latin typeface="source-serif-pro"/>
            </a:endParaRPr>
          </a:p>
          <a:p>
            <a:pPr marL="0" indent="0">
              <a:buNone/>
            </a:pPr>
            <a:endParaRPr lang="en-US" sz="2000" b="0" i="0">
              <a:solidFill>
                <a:srgbClr val="292929"/>
              </a:solidFill>
              <a:effectLst/>
              <a:latin typeface="Menlo"/>
            </a:endParaRPr>
          </a:p>
          <a:p>
            <a:endParaRPr lang="en-US" b="0" i="0">
              <a:solidFill>
                <a:srgbClr val="292929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39489109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282C34"/>
                </a:solidFill>
                <a:latin typeface="-apple-system"/>
              </a:rPr>
              <a:t>Custom hooks Lab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675" y="1596325"/>
            <a:ext cx="10664125" cy="4580638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Part 7: API handling errors improved with custom hooks</a:t>
            </a:r>
          </a:p>
          <a:p>
            <a:pPr marL="0" indent="0" algn="l">
              <a:buNone/>
            </a:pPr>
            <a:endParaRPr lang="en-US" b="1">
              <a:solidFill>
                <a:srgbClr val="24292F"/>
              </a:solidFill>
              <a:latin typeface="-apple-system"/>
            </a:endParaRPr>
          </a:p>
          <a:p>
            <a:pPr marL="0" indent="0" algn="l">
              <a:buNone/>
            </a:pP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Requirements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custom hook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useFetch</a:t>
            </a:r>
            <a:endParaRPr lang="en-US" b="0" i="0">
              <a:solidFill>
                <a:srgbClr val="24292F"/>
              </a:solidFill>
              <a:effectLst/>
              <a:latin typeface="-apple-system"/>
            </a:endParaRP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create a hook that with a single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url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 be able to: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Fetch the data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Retrieve it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Control the loading indicator for the fetching process</a:t>
            </a:r>
          </a:p>
          <a:p>
            <a:pPr marL="1657350" lvl="3" indent="-285750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Handling Errors</a:t>
            </a:r>
          </a:p>
          <a:p>
            <a:pPr lvl="2"/>
            <a:endParaRPr lang="en-US">
              <a:solidFill>
                <a:srgbClr val="24292F"/>
              </a:solidFill>
              <a:latin typeface="-apple-system"/>
            </a:endParaRPr>
          </a:p>
          <a:p>
            <a:pPr lvl="2"/>
            <a:endParaRPr lang="en-US" b="0" i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 sz="1100" b="1">
              <a:solidFill>
                <a:srgbClr val="24292F"/>
              </a:solidFill>
              <a:latin typeface="-apple-system"/>
            </a:endParaRPr>
          </a:p>
          <a:p>
            <a:pPr marL="0" indent="0">
              <a:buNone/>
            </a:pPr>
            <a:r>
              <a:rPr lang="en-US" sz="1100" b="1">
                <a:solidFill>
                  <a:srgbClr val="24292F"/>
                </a:solidFill>
                <a:latin typeface="-apple-system"/>
              </a:rPr>
              <a:t>starting branch: movie-app-part-06 | ending branch:movie-app-part-07</a:t>
            </a:r>
          </a:p>
          <a:p>
            <a:pPr lvl="2"/>
            <a:endParaRPr lang="en-US" b="0" i="0">
              <a:solidFill>
                <a:srgbClr val="24292F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066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Movie-app-part-07</a:t>
            </a:r>
            <a:endParaRPr lang="en-US"/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EDBE32AD-1C70-15D2-2398-3E6454925F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197" y="1030637"/>
            <a:ext cx="9574559" cy="5146326"/>
          </a:xfrm>
        </p:spPr>
      </p:pic>
    </p:spTree>
    <p:extLst>
      <p:ext uri="{BB962C8B-B14F-4D97-AF65-F5344CB8AC3E}">
        <p14:creationId xmlns:p14="http://schemas.microsoft.com/office/powerpoint/2010/main" val="31727086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69621-1C9E-D3A4-AA36-0756037E3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Routing</a:t>
            </a:r>
            <a:r>
              <a:rPr lang="es-ES"/>
              <a:t> - </a:t>
            </a:r>
            <a:r>
              <a:rPr lang="es-ES" err="1"/>
              <a:t>BrowserRoute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2CDF-82ED-9944-0642-E365A4206F7A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Define Routes in App.js</a:t>
            </a:r>
          </a:p>
          <a:p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Route match</a:t>
            </a:r>
          </a:p>
          <a:p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Create details page</a:t>
            </a:r>
          </a:p>
          <a:p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Navigate to URL with params</a:t>
            </a:r>
            <a:endParaRPr lang="en-US"/>
          </a:p>
          <a:p>
            <a:pPr marL="0" indent="0">
              <a:buNone/>
            </a:pPr>
            <a:r>
              <a:rPr lang="en-US" sz="1100" b="1">
                <a:solidFill>
                  <a:srgbClr val="24292F"/>
                </a:solidFill>
                <a:latin typeface="-apple-system"/>
              </a:rPr>
              <a:t>starting branch: movie-app-part-07 |ending branch:movie-app-part-09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47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9557E-D3D8-4D52-B55D-1E2451F4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1.	</a:t>
            </a:r>
            <a:r>
              <a:rPr lang="en-US" b="1" i="0" err="1">
                <a:solidFill>
                  <a:srgbClr val="24292F"/>
                </a:solidFill>
                <a:effectLst/>
                <a:latin typeface="-apple-system"/>
              </a:rPr>
              <a:t>Javascript</a:t>
            </a: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 basics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C1F6D-108F-0D82-E979-83937C5CD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413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Arrow Functions</a:t>
            </a:r>
            <a:endParaRPr lang="en-US" b="1" i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en-US" sz="2400" b="1">
                <a:solidFill>
                  <a:srgbClr val="24292F"/>
                </a:solidFill>
                <a:latin typeface="-apple-system"/>
                <a:ea typeface="+mn-lt"/>
                <a:cs typeface="+mn-lt"/>
              </a:rPr>
              <a:t>Classes &amp; Object</a:t>
            </a:r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 Literals</a:t>
            </a:r>
          </a:p>
          <a:p>
            <a:r>
              <a:rPr lang="en-US" sz="2400" b="1" i="0" err="1">
                <a:solidFill>
                  <a:srgbClr val="24292F"/>
                </a:solidFill>
                <a:effectLst/>
                <a:latin typeface="-apple-system"/>
              </a:rPr>
              <a:t>Destructuring</a:t>
            </a:r>
            <a:endParaRPr lang="en-US" sz="2400" b="1" i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Rest/Spread</a:t>
            </a:r>
          </a:p>
          <a:p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Template Strings</a:t>
            </a:r>
          </a:p>
          <a:p>
            <a:r>
              <a:rPr lang="en-US" sz="2400" b="1" i="0">
                <a:solidFill>
                  <a:srgbClr val="24292F"/>
                </a:solidFill>
                <a:effectLst/>
                <a:latin typeface="-apple-system"/>
              </a:rPr>
              <a:t>Promises and Async/Await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8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b="1" err="1">
                <a:solidFill>
                  <a:srgbClr val="282C34"/>
                </a:solidFill>
                <a:latin typeface="-apple-system"/>
              </a:rPr>
              <a:t>useParams</a:t>
            </a:r>
            <a:r>
              <a:rPr lang="es-ES" b="1">
                <a:solidFill>
                  <a:srgbClr val="282C34"/>
                </a:solidFill>
                <a:latin typeface="-apple-system"/>
              </a:rPr>
              <a:t> and Link</a:t>
            </a:r>
            <a:endParaRPr lang="en-US" b="1" i="0">
              <a:solidFill>
                <a:srgbClr val="282C34"/>
              </a:solidFill>
              <a:effectLst/>
              <a:latin typeface="-apple-system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3F618-EBFB-17D0-0F65-916504FDD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endParaRPr lang="en-US" sz="2000" b="1" i="0">
              <a:solidFill>
                <a:srgbClr val="24292F"/>
              </a:solidFill>
              <a:effectLst/>
            </a:endParaRPr>
          </a:p>
          <a:p>
            <a:endParaRPr lang="en-US">
              <a:solidFill>
                <a:srgbClr val="0A0A23"/>
              </a:solidFill>
              <a:latin typeface="Lato" panose="020F0502020204030203" pitchFamily="34" charset="0"/>
            </a:endParaRPr>
          </a:p>
          <a:p>
            <a:r>
              <a:rPr lang="en-US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 &lt;Link&gt; is an element that lets the user navigate to another page by clicking or tapping on it.</a:t>
            </a:r>
          </a:p>
          <a:p>
            <a:endParaRPr lang="en-US" sz="2000" b="0" i="0">
              <a:solidFill>
                <a:srgbClr val="292929"/>
              </a:solidFill>
              <a:effectLst/>
              <a:latin typeface="Menlo"/>
            </a:endParaRPr>
          </a:p>
          <a:p>
            <a:r>
              <a:rPr lang="en-US" b="0" i="0">
                <a:solidFill>
                  <a:srgbClr val="292929"/>
                </a:solidFill>
                <a:effectLst/>
                <a:latin typeface="source-serif-pro"/>
              </a:rPr>
              <a:t>The </a:t>
            </a:r>
            <a:r>
              <a:rPr lang="en-US" b="0" i="0" err="1">
                <a:solidFill>
                  <a:srgbClr val="292929"/>
                </a:solidFill>
                <a:effectLst/>
                <a:latin typeface="source-serif-pro"/>
              </a:rPr>
              <a:t>useParams</a:t>
            </a:r>
            <a:r>
              <a:rPr lang="en-US" b="0" i="0">
                <a:solidFill>
                  <a:srgbClr val="292929"/>
                </a:solidFill>
                <a:effectLst/>
                <a:latin typeface="source-serif-pro"/>
              </a:rPr>
              <a:t> hook returns an object of key/value pairs of the dynamic params from the current URL that were matched by the &lt;Route path&gt;</a:t>
            </a:r>
          </a:p>
        </p:txBody>
      </p:sp>
    </p:spTree>
    <p:extLst>
      <p:ext uri="{BB962C8B-B14F-4D97-AF65-F5344CB8AC3E}">
        <p14:creationId xmlns:p14="http://schemas.microsoft.com/office/powerpoint/2010/main" val="23256987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672782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Expected results after Routes definition</a:t>
            </a:r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A64F88E-CBFC-5F2B-7E95-09FD5CE002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036" y="1181036"/>
            <a:ext cx="10677238" cy="5451469"/>
          </a:xfrm>
        </p:spPr>
      </p:pic>
    </p:spTree>
    <p:extLst>
      <p:ext uri="{BB962C8B-B14F-4D97-AF65-F5344CB8AC3E}">
        <p14:creationId xmlns:p14="http://schemas.microsoft.com/office/powerpoint/2010/main" val="16714006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Movie-app-part-09</a:t>
            </a:r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30EF013-53B4-94E3-84E6-3759561EF0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074" y="1055751"/>
            <a:ext cx="9783618" cy="5253599"/>
          </a:xfrm>
        </p:spPr>
      </p:pic>
    </p:spTree>
    <p:extLst>
      <p:ext uri="{BB962C8B-B14F-4D97-AF65-F5344CB8AC3E}">
        <p14:creationId xmlns:p14="http://schemas.microsoft.com/office/powerpoint/2010/main" val="32136773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Movie-app-part-9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20C04E8-B804-C649-C329-7C30C5BC56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196" y="914400"/>
            <a:ext cx="10723439" cy="5771139"/>
          </a:xfrm>
        </p:spPr>
      </p:pic>
    </p:spTree>
    <p:extLst>
      <p:ext uri="{BB962C8B-B14F-4D97-AF65-F5344CB8AC3E}">
        <p14:creationId xmlns:p14="http://schemas.microsoft.com/office/powerpoint/2010/main" val="31440040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69621-1C9E-D3A4-AA36-0756037E3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err="1"/>
              <a:t>Forms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2CDF-82ED-9944-0642-E365A4206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/>
              <a:t>Controlled and Uncontrolled components for forms</a:t>
            </a:r>
          </a:p>
          <a:p>
            <a:r>
              <a:rPr lang="en-US">
                <a:ea typeface="+mn-lt"/>
                <a:cs typeface="+mn-lt"/>
              </a:rPr>
              <a:t>Custom inputs</a:t>
            </a:r>
            <a:endParaRPr lang="en-US"/>
          </a:p>
          <a:p>
            <a:r>
              <a:rPr lang="en-US"/>
              <a:t>Use of alternatives libraries for more advanced forms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Form Validation</a:t>
            </a:r>
            <a:endParaRPr lang="en-US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b="1">
                <a:ea typeface="Calibri" panose="020F0502020204030204"/>
                <a:cs typeface="Calibri" panose="020F0502020204030204"/>
              </a:rPr>
              <a:t>First Form Demo</a:t>
            </a:r>
          </a:p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Create new film form in route "/new"</a:t>
            </a:r>
            <a:endParaRPr lang="en-US"/>
          </a:p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submit form and navigate to home page after creation</a:t>
            </a:r>
            <a:endParaRPr lang="en-US"/>
          </a:p>
          <a:p>
            <a:pPr marL="971550" lvl="1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const </a:t>
            </a:r>
            <a:r>
              <a:rPr lang="en-US" err="1">
                <a:ea typeface="+mn-lt"/>
                <a:cs typeface="+mn-lt"/>
              </a:rPr>
              <a:t>handleSubmit</a:t>
            </a:r>
            <a:r>
              <a:rPr lang="en-US">
                <a:ea typeface="+mn-lt"/>
                <a:cs typeface="+mn-lt"/>
              </a:rPr>
              <a:t> = (e) =&gt; {}</a:t>
            </a:r>
            <a:endParaRPr lang="en-US"/>
          </a:p>
          <a:p>
            <a:pPr marL="971550" lvl="1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POST fetch: </a:t>
            </a:r>
            <a:r>
              <a:rPr lang="en-US">
                <a:ea typeface="+mn-lt"/>
                <a:cs typeface="+mn-lt"/>
                <a:hlinkClick r:id="rId2"/>
              </a:rPr>
              <a:t>https://apimocha.com/moviesapi/film/:imdbID</a:t>
            </a:r>
            <a:r>
              <a:rPr lang="en-US">
                <a:ea typeface="+mn-lt"/>
                <a:cs typeface="+mn-lt"/>
              </a:rPr>
              <a:t> with body</a:t>
            </a:r>
            <a:endParaRPr lang="en-US"/>
          </a:p>
          <a:p>
            <a:pPr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Film object to Post = { </a:t>
            </a:r>
            <a:r>
              <a:rPr lang="en-US" err="1">
                <a:ea typeface="+mn-lt"/>
                <a:cs typeface="+mn-lt"/>
              </a:rPr>
              <a:t>imdbID</a:t>
            </a:r>
            <a:r>
              <a:rPr lang="en-US">
                <a:ea typeface="+mn-lt"/>
                <a:cs typeface="+mn-lt"/>
              </a:rPr>
              <a:t>: "", title: "", year: "", gender: "", director: "", actors: "", }</a:t>
            </a:r>
            <a:endParaRPr lang="en-US"/>
          </a:p>
          <a:p>
            <a:pPr marL="0" indent="0">
              <a:buNone/>
            </a:pPr>
            <a:endParaRPr lang="en-US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1100" b="1">
                <a:solidFill>
                  <a:srgbClr val="24292F"/>
                </a:solidFill>
                <a:latin typeface="-apple-system"/>
              </a:rPr>
              <a:t>starting branch: movie-app-part-11 | ending branch:movie-app-part-12</a:t>
            </a: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10314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69621-1C9E-D3A4-AA36-0756037E3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err="1"/>
              <a:t>Lab</a:t>
            </a:r>
            <a:r>
              <a:rPr lang="es-ES" b="1"/>
              <a:t> - </a:t>
            </a:r>
            <a:r>
              <a:rPr lang="es-ES" b="1" err="1"/>
              <a:t>Forms</a:t>
            </a:r>
            <a:endParaRPr lang="en-US" b="1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A2CDF-82ED-9944-0642-E365A4206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/>
              <a:t>requirements:</a:t>
            </a:r>
          </a:p>
          <a:p>
            <a:r>
              <a:rPr lang="en-US">
                <a:ea typeface="+mn-lt"/>
                <a:cs typeface="+mn-lt"/>
              </a:rPr>
              <a:t>create custom select for gender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fetch All genders using </a:t>
            </a:r>
            <a:r>
              <a:rPr lang="en-US" err="1">
                <a:ea typeface="+mn-lt"/>
                <a:cs typeface="+mn-lt"/>
              </a:rPr>
              <a:t>useFetch</a:t>
            </a:r>
            <a:endParaRPr lang="en-US" err="1"/>
          </a:p>
          <a:p>
            <a:pPr lvl="1"/>
            <a:r>
              <a:rPr lang="en-US">
                <a:ea typeface="+mn-lt"/>
                <a:cs typeface="+mn-lt"/>
              </a:rPr>
              <a:t>Turn gender and actors array values for multi select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All genders endpoint </a:t>
            </a:r>
            <a:r>
              <a:rPr lang="en-US" err="1">
                <a:ea typeface="+mn-lt"/>
                <a:cs typeface="+mn-lt"/>
              </a:rPr>
              <a:t>url</a:t>
            </a:r>
            <a:r>
              <a:rPr lang="en-US">
                <a:ea typeface="+mn-lt"/>
                <a:cs typeface="+mn-lt"/>
              </a:rPr>
              <a:t>= "</a:t>
            </a:r>
            <a:r>
              <a:rPr lang="en-US">
                <a:ea typeface="+mn-lt"/>
                <a:cs typeface="+mn-lt"/>
                <a:hlinkClick r:id="rId2"/>
              </a:rPr>
              <a:t>https://apimocha.com/moviesapi/gender</a:t>
            </a:r>
            <a:r>
              <a:rPr lang="en-US">
                <a:ea typeface="+mn-lt"/>
                <a:cs typeface="+mn-lt"/>
              </a:rPr>
              <a:t>"</a:t>
            </a:r>
            <a:endParaRPr lang="en-US"/>
          </a:p>
          <a:p>
            <a:r>
              <a:rPr lang="en-US">
                <a:ea typeface="+mn-lt"/>
                <a:cs typeface="+mn-lt"/>
              </a:rPr>
              <a:t>create a input for actors based on react-select library</a:t>
            </a:r>
            <a:endParaRPr lang="en-US"/>
          </a:p>
          <a:p>
            <a:pPr lvl="1"/>
            <a:r>
              <a:rPr lang="en-US" err="1">
                <a:ea typeface="+mn-lt"/>
                <a:cs typeface="+mn-lt"/>
              </a:rPr>
              <a:t>npm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</a:t>
            </a:r>
            <a:r>
              <a:rPr lang="en-US">
                <a:ea typeface="+mn-lt"/>
                <a:cs typeface="+mn-lt"/>
              </a:rPr>
              <a:t> react-select for actors</a:t>
            </a:r>
            <a:endParaRPr lang="en-US"/>
          </a:p>
          <a:p>
            <a:pPr lvl="1"/>
            <a:endParaRPr lang="en-US">
              <a:solidFill>
                <a:srgbClr val="000000"/>
              </a:solidFill>
              <a:ea typeface="+mn-lt"/>
              <a:cs typeface="+mn-lt"/>
            </a:endParaRPr>
          </a:p>
          <a:p>
            <a:pPr lvl="1"/>
            <a:endParaRPr lang="en-US">
              <a:ea typeface="Calibri"/>
              <a:cs typeface="Calibri"/>
            </a:endParaRPr>
          </a:p>
          <a:p>
            <a:pPr marL="457200" lvl="1" indent="0">
              <a:buNone/>
            </a:pPr>
            <a:r>
              <a:rPr lang="en-US" sz="1100" b="1">
                <a:solidFill>
                  <a:srgbClr val="24292F"/>
                </a:solidFill>
                <a:latin typeface="-apple-system"/>
              </a:rPr>
              <a:t>starting branch: movie-app-part-11 | ending branch:movie-app-part-12</a:t>
            </a:r>
          </a:p>
          <a:p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5894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Expected Custom input result</a:t>
            </a:r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64159B0-AC01-440D-B6CD-6195BAB08D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1842"/>
          <a:stretch/>
        </p:blipFill>
        <p:spPr>
          <a:xfrm>
            <a:off x="669303" y="1048618"/>
            <a:ext cx="9569423" cy="5519394"/>
          </a:xfrm>
        </p:spPr>
      </p:pic>
    </p:spTree>
    <p:extLst>
      <p:ext uri="{BB962C8B-B14F-4D97-AF65-F5344CB8AC3E}">
        <p14:creationId xmlns:p14="http://schemas.microsoft.com/office/powerpoint/2010/main" val="26325572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b="1" err="1">
                <a:solidFill>
                  <a:srgbClr val="282C34"/>
                </a:solidFill>
                <a:latin typeface="-apple-system"/>
              </a:rPr>
              <a:t>Styling</a:t>
            </a:r>
            <a:r>
              <a:rPr lang="es-ES" b="1">
                <a:solidFill>
                  <a:srgbClr val="282C34"/>
                </a:solidFill>
                <a:latin typeface="-apple-system"/>
              </a:rPr>
              <a:t> </a:t>
            </a:r>
            <a:r>
              <a:rPr lang="es-ES" b="1" err="1">
                <a:solidFill>
                  <a:srgbClr val="282C34"/>
                </a:solidFill>
                <a:latin typeface="-apple-system"/>
              </a:rPr>
              <a:t>React</a:t>
            </a:r>
            <a:r>
              <a:rPr lang="es-ES" b="1">
                <a:solidFill>
                  <a:srgbClr val="282C34"/>
                </a:solidFill>
                <a:latin typeface="-apple-system"/>
              </a:rPr>
              <a:t> </a:t>
            </a:r>
            <a:r>
              <a:rPr lang="es-ES" b="1" err="1">
                <a:solidFill>
                  <a:srgbClr val="282C34"/>
                </a:solidFill>
                <a:latin typeface="-apple-system"/>
              </a:rPr>
              <a:t>Components</a:t>
            </a:r>
            <a:endParaRPr lang="en-US" b="1" i="0">
              <a:solidFill>
                <a:srgbClr val="282C34"/>
              </a:solidFill>
              <a:effectLst/>
              <a:latin typeface="-apple-system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3F618-EBFB-17D0-0F65-916504FDD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771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l">
              <a:buNone/>
            </a:pPr>
            <a:endParaRPr lang="en-US" sz="1800" b="1" i="0">
              <a:solidFill>
                <a:srgbClr val="24292F"/>
              </a:solidFill>
              <a:effectLst/>
            </a:endParaRPr>
          </a:p>
          <a:p>
            <a:r>
              <a:rPr lang="en-US" sz="1800" b="1" u="sng">
                <a:solidFill>
                  <a:srgbClr val="0A0A23"/>
                </a:solidFill>
                <a:latin typeface="Lato"/>
                <a:ea typeface="Lato"/>
                <a:cs typeface="Lato"/>
              </a:rPr>
              <a:t>CSS Stylesheets</a:t>
            </a:r>
          </a:p>
          <a:p>
            <a:endParaRPr lang="en-US" sz="1800">
              <a:solidFill>
                <a:srgbClr val="0A0A23"/>
              </a:solidFill>
              <a:latin typeface="Lato" panose="020F0502020204030203" pitchFamily="34" charset="0"/>
            </a:endParaRPr>
          </a:p>
          <a:p>
            <a:pPr lvl="1"/>
            <a:r>
              <a:rPr lang="en-US" sz="1800">
                <a:solidFill>
                  <a:srgbClr val="0A0A23"/>
                </a:solidFill>
                <a:latin typeface="Lato"/>
                <a:ea typeface="Lato"/>
                <a:cs typeface="Lato"/>
              </a:rPr>
              <a:t>You can create a new CSS file in your project directory and add your CSS inside it. You can then import it in your component, class or React JS page.</a:t>
            </a:r>
          </a:p>
          <a:p>
            <a:pPr marL="457200" lvl="1" indent="0">
              <a:buNone/>
            </a:pPr>
            <a:endParaRPr lang="en-US" sz="1800">
              <a:solidFill>
                <a:srgbClr val="0A0A23"/>
              </a:solidFill>
              <a:latin typeface="Lato" panose="020F0502020204030203" pitchFamily="34" charset="0"/>
            </a:endParaRPr>
          </a:p>
          <a:p>
            <a:r>
              <a:rPr lang="en-US" sz="1800" b="1" u="sng">
                <a:solidFill>
                  <a:srgbClr val="0A0A23"/>
                </a:solidFill>
                <a:latin typeface="Lato"/>
                <a:ea typeface="Lato"/>
                <a:cs typeface="Lato"/>
              </a:rPr>
              <a:t>Inline Styles</a:t>
            </a:r>
          </a:p>
          <a:p>
            <a:endParaRPr lang="en-US" sz="1800">
              <a:solidFill>
                <a:srgbClr val="0A0A23"/>
              </a:solidFill>
              <a:latin typeface="Lato" panose="020F0502020204030203" pitchFamily="34" charset="0"/>
            </a:endParaRPr>
          </a:p>
          <a:p>
            <a:pPr lvl="1"/>
            <a:r>
              <a:rPr lang="en-US" sz="1800">
                <a:solidFill>
                  <a:srgbClr val="0A0A23"/>
                </a:solidFill>
                <a:latin typeface="Lato"/>
                <a:ea typeface="Lato"/>
                <a:cs typeface="Lato"/>
              </a:rPr>
              <a:t>Probably the most common and quickest out of all 3 is inline CSS. However it has many disadvantages and it is generally discouraged to use unless it is a very small application. Basically, we create an object that contains different references which are then called using the style{} attribute</a:t>
            </a:r>
          </a:p>
        </p:txBody>
      </p:sp>
    </p:spTree>
    <p:extLst>
      <p:ext uri="{BB962C8B-B14F-4D97-AF65-F5344CB8AC3E}">
        <p14:creationId xmlns:p14="http://schemas.microsoft.com/office/powerpoint/2010/main" val="34070623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b="1" err="1">
                <a:solidFill>
                  <a:srgbClr val="282C34"/>
                </a:solidFill>
                <a:latin typeface="-apple-system"/>
              </a:rPr>
              <a:t>Styling</a:t>
            </a:r>
            <a:r>
              <a:rPr lang="es-ES" b="1">
                <a:solidFill>
                  <a:srgbClr val="282C34"/>
                </a:solidFill>
                <a:latin typeface="-apple-system"/>
              </a:rPr>
              <a:t> </a:t>
            </a:r>
            <a:r>
              <a:rPr lang="es-ES" b="1" err="1">
                <a:solidFill>
                  <a:srgbClr val="282C34"/>
                </a:solidFill>
                <a:latin typeface="-apple-system"/>
              </a:rPr>
              <a:t>React</a:t>
            </a:r>
            <a:r>
              <a:rPr lang="es-ES" b="1">
                <a:solidFill>
                  <a:srgbClr val="282C34"/>
                </a:solidFill>
                <a:latin typeface="-apple-system"/>
              </a:rPr>
              <a:t> </a:t>
            </a:r>
            <a:r>
              <a:rPr lang="es-ES" b="1" err="1">
                <a:solidFill>
                  <a:srgbClr val="282C34"/>
                </a:solidFill>
                <a:latin typeface="-apple-system"/>
              </a:rPr>
              <a:t>Components</a:t>
            </a:r>
            <a:endParaRPr lang="en-US" b="1" i="0">
              <a:solidFill>
                <a:srgbClr val="282C34"/>
              </a:solidFill>
              <a:effectLst/>
              <a:latin typeface="-apple-system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3F618-EBFB-17D0-0F65-916504FDD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b="1" u="sng" err="1">
                <a:solidFill>
                  <a:srgbClr val="0A0A23"/>
                </a:solidFill>
                <a:latin typeface="Lato"/>
                <a:ea typeface="Lato"/>
                <a:cs typeface="Lato"/>
              </a:rPr>
              <a:t>Styted</a:t>
            </a:r>
            <a:r>
              <a:rPr lang="en-US" sz="1800" b="1" u="sng">
                <a:solidFill>
                  <a:srgbClr val="0A0A23"/>
                </a:solidFill>
                <a:latin typeface="Lato"/>
                <a:ea typeface="Lato"/>
                <a:cs typeface="Lato"/>
              </a:rPr>
              <a:t> Components</a:t>
            </a:r>
          </a:p>
          <a:p>
            <a:pPr marL="0" indent="0">
              <a:buNone/>
            </a:pPr>
            <a:endParaRPr lang="en-US" sz="1800">
              <a:solidFill>
                <a:srgbClr val="0A0A23"/>
              </a:solidFill>
              <a:latin typeface="Lato" panose="020F0502020204030203" pitchFamily="34" charset="0"/>
            </a:endParaRPr>
          </a:p>
          <a:p>
            <a:pPr lvl="1"/>
            <a:r>
              <a:rPr lang="en-US" sz="1800">
                <a:solidFill>
                  <a:srgbClr val="0A0A23"/>
                </a:solidFill>
                <a:latin typeface="Lato"/>
                <a:ea typeface="Lato"/>
                <a:cs typeface="Lato"/>
              </a:rPr>
              <a:t>Styled Components lets you write actual CSS in your JavaScript. The main advantage is that you can add conditional code and use variables and functions within the CSS!. </a:t>
            </a:r>
            <a:endParaRPr lang="en-US" sz="1800">
              <a:solidFill>
                <a:srgbClr val="0A0A23"/>
              </a:solidFill>
              <a:latin typeface="Lato" panose="020F0502020204030203" pitchFamily="34" charset="0"/>
              <a:ea typeface="Lato"/>
              <a:cs typeface="Lato"/>
            </a:endParaRPr>
          </a:p>
          <a:p>
            <a:pPr marL="457200" lvl="1" indent="0">
              <a:buNone/>
            </a:pPr>
            <a:endParaRPr lang="en-US" sz="1800">
              <a:solidFill>
                <a:srgbClr val="0A0A23"/>
              </a:solidFill>
              <a:latin typeface="Lato" panose="020F0502020204030203" pitchFamily="34" charset="0"/>
            </a:endParaRPr>
          </a:p>
          <a:p>
            <a:r>
              <a:rPr lang="en-US" sz="1800" b="1" u="sng">
                <a:solidFill>
                  <a:srgbClr val="0A0A23"/>
                </a:solidFill>
                <a:latin typeface="Lato"/>
                <a:ea typeface="Lato"/>
                <a:cs typeface="Lato"/>
              </a:rPr>
              <a:t>CSS Modules</a:t>
            </a:r>
          </a:p>
          <a:p>
            <a:pPr lvl="1"/>
            <a:r>
              <a:rPr lang="en-US" sz="1800">
                <a:solidFill>
                  <a:srgbClr val="0A0A23"/>
                </a:solidFill>
                <a:latin typeface="Lato"/>
                <a:ea typeface="Lato"/>
                <a:cs typeface="Lato"/>
              </a:rPr>
              <a:t>Can also add scoped styles quite easily, you just need to create a file with the extension .module.css</a:t>
            </a:r>
          </a:p>
          <a:p>
            <a:pPr lvl="1"/>
            <a:r>
              <a:rPr lang="en-US" sz="1800">
                <a:solidFill>
                  <a:srgbClr val="0A0A23"/>
                </a:solidFill>
                <a:latin typeface="Lato"/>
                <a:ea typeface="Lato"/>
                <a:cs typeface="Lato"/>
              </a:rPr>
              <a:t>During the build step a new class was generated dynamically with a unique identifier.</a:t>
            </a:r>
          </a:p>
          <a:p>
            <a:pPr lvl="1"/>
            <a:r>
              <a:rPr lang="en-US" sz="1800">
                <a:solidFill>
                  <a:srgbClr val="0A0A23"/>
                </a:solidFill>
                <a:latin typeface="Lato"/>
                <a:ea typeface="Lato"/>
                <a:cs typeface="Lato"/>
              </a:rPr>
              <a:t>CSS Modules tries to solve a problem that you might encounter when working on medium to large projects and that is global scoping in CSS.</a:t>
            </a:r>
          </a:p>
        </p:txBody>
      </p:sp>
    </p:spTree>
    <p:extLst>
      <p:ext uri="{BB962C8B-B14F-4D97-AF65-F5344CB8AC3E}">
        <p14:creationId xmlns:p14="http://schemas.microsoft.com/office/powerpoint/2010/main" val="35583809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200" b="1">
                <a:solidFill>
                  <a:srgbClr val="282C34"/>
                </a:solidFill>
                <a:latin typeface="Verdana"/>
                <a:ea typeface="Verdana"/>
              </a:rPr>
              <a:t>Lab - </a:t>
            </a:r>
            <a:r>
              <a:rPr lang="en-US" sz="3200" b="1">
                <a:solidFill>
                  <a:srgbClr val="24292F"/>
                </a:solidFill>
                <a:latin typeface="Verdana"/>
                <a:ea typeface="+mj-lt"/>
                <a:cs typeface="+mj-lt"/>
              </a:rPr>
              <a:t>Styling components</a:t>
            </a:r>
            <a:endParaRPr lang="en-US" sz="3200" b="1">
              <a:solidFill>
                <a:srgbClr val="282C34"/>
              </a:solidFill>
              <a:latin typeface="Verdana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675" y="1596325"/>
            <a:ext cx="10664125" cy="45806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l">
              <a:buNone/>
            </a:pPr>
            <a:endParaRPr lang="en-US" b="1" i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r>
              <a:rPr lang="en-US" b="1">
                <a:solidFill>
                  <a:srgbClr val="24292F"/>
                </a:solidFill>
                <a:latin typeface="-apple-system"/>
              </a:rPr>
              <a:t>R</a:t>
            </a: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equirements: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Add Navbar.css -&gt; CSS Stylesheets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Use Inline Styles in FilmItem.js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Add FilmDetails.module.css -&gt; CSS Modules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Use Styled Components in FilmList.js</a:t>
            </a:r>
          </a:p>
          <a:p>
            <a:pPr lvl="2"/>
            <a:endParaRPr lang="en-US">
              <a:solidFill>
                <a:srgbClr val="24292F"/>
              </a:solidFill>
              <a:latin typeface="-apple-system"/>
              <a:ea typeface="+mn-lt"/>
              <a:cs typeface="+mn-lt"/>
            </a:endParaRPr>
          </a:p>
          <a:p>
            <a:pPr marL="914400" lvl="2" indent="0">
              <a:buNone/>
            </a:pPr>
            <a:endParaRPr lang="en-US">
              <a:solidFill>
                <a:srgbClr val="24292F"/>
              </a:solidFill>
              <a:latin typeface="-apple-system"/>
              <a:ea typeface="+mn-lt"/>
              <a:cs typeface="+mn-lt"/>
            </a:endParaRPr>
          </a:p>
          <a:p>
            <a:pPr marL="457200" lvl="1" indent="0">
              <a:buNone/>
            </a:pPr>
            <a:r>
              <a:rPr lang="en-US" b="1">
                <a:solidFill>
                  <a:srgbClr val="24292F"/>
                </a:solidFill>
                <a:ea typeface="+mn-lt"/>
                <a:cs typeface="+mn-lt"/>
              </a:rPr>
              <a:t>starting branch: movie-app-part-09 | ending branch:movie-app-part-10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0632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46401-176B-D0C0-25B7-8703491F4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en-US" b="1">
                <a:solidFill>
                  <a:srgbClr val="24292F"/>
                </a:solidFill>
                <a:latin typeface="-apple-system"/>
              </a:rPr>
              <a:t>2. </a:t>
            </a: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React - The theory</a:t>
            </a:r>
            <a:br>
              <a:rPr lang="en-US" b="1" i="0">
                <a:solidFill>
                  <a:srgbClr val="24292F"/>
                </a:solidFill>
                <a:effectLst/>
                <a:latin typeface="-apple-system"/>
              </a:rPr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D8AEA-892F-6A3F-984B-7424FE526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9790651" cy="4457729"/>
          </a:xfrm>
        </p:spPr>
        <p:txBody>
          <a:bodyPr>
            <a:normAutofit/>
          </a:bodyPr>
          <a:lstStyle/>
          <a:p>
            <a:r>
              <a:rPr lang="en-US" sz="2000" b="1" i="0">
                <a:solidFill>
                  <a:srgbClr val="24292F"/>
                </a:solidFill>
                <a:effectLst/>
                <a:latin typeface="-apple-system"/>
              </a:rPr>
              <a:t>History</a:t>
            </a:r>
          </a:p>
          <a:p>
            <a:pPr marL="0" indent="0">
              <a:buNone/>
            </a:pPr>
            <a:endParaRPr lang="en-US" sz="2000" b="1" i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r>
              <a:rPr lang="en-US" sz="2000">
                <a:solidFill>
                  <a:srgbClr val="24292F"/>
                </a:solidFill>
                <a:latin typeface="-apple-system"/>
              </a:rPr>
              <a:t>Facebook created React in 2011 for their own use on facebook.com</a:t>
            </a:r>
          </a:p>
          <a:p>
            <a:pPr lvl="1"/>
            <a:r>
              <a:rPr lang="en-US" sz="2000" i="0">
                <a:solidFill>
                  <a:srgbClr val="24292F"/>
                </a:solidFill>
                <a:effectLst/>
                <a:latin typeface="-apple-system"/>
              </a:rPr>
              <a:t>Facebook open sourced React in 2013.</a:t>
            </a:r>
          </a:p>
          <a:p>
            <a:pPr lvl="1"/>
            <a:r>
              <a:rPr lang="en-US" sz="2000" i="0">
                <a:solidFill>
                  <a:srgbClr val="24292F"/>
                </a:solidFill>
                <a:effectLst/>
                <a:latin typeface="-apple-system"/>
              </a:rPr>
              <a:t>React ran contrary to popular practices by placing markup and logic together in a single file</a:t>
            </a:r>
            <a:r>
              <a:rPr lang="en-US" sz="2000">
                <a:solidFill>
                  <a:srgbClr val="24292F"/>
                </a:solidFill>
                <a:latin typeface="-apple-system"/>
              </a:rPr>
              <a:t>.</a:t>
            </a:r>
          </a:p>
          <a:p>
            <a:pPr lvl="1"/>
            <a:r>
              <a:rPr lang="en-US" sz="2000">
                <a:solidFill>
                  <a:srgbClr val="24292F"/>
                </a:solidFill>
                <a:latin typeface="-apple-system"/>
              </a:rPr>
              <a:t>C</a:t>
            </a:r>
            <a:r>
              <a:rPr lang="en-US" sz="2000" i="0">
                <a:solidFill>
                  <a:srgbClr val="24292F"/>
                </a:solidFill>
                <a:effectLst/>
                <a:latin typeface="-apple-system"/>
              </a:rPr>
              <a:t>omponent‑centric philosophy for separating concerns.</a:t>
            </a:r>
          </a:p>
          <a:p>
            <a:pPr lvl="1"/>
            <a:r>
              <a:rPr lang="en-US" sz="2000">
                <a:solidFill>
                  <a:srgbClr val="24292F"/>
                </a:solidFill>
                <a:latin typeface="-apple-system"/>
              </a:rPr>
              <a:t>Nowadays many large companies utilize React in production.</a:t>
            </a:r>
          </a:p>
          <a:p>
            <a:pPr marL="457200" lvl="1" indent="0">
              <a:buNone/>
            </a:pPr>
            <a:endParaRPr lang="en-US" sz="2000">
              <a:solidFill>
                <a:srgbClr val="24292F"/>
              </a:solidFill>
              <a:latin typeface="-apple-system"/>
            </a:endParaRPr>
          </a:p>
          <a:p>
            <a:pPr lvl="2"/>
            <a:r>
              <a:rPr lang="en-US" i="0">
                <a:solidFill>
                  <a:srgbClr val="24292F"/>
                </a:solidFill>
                <a:effectLst/>
                <a:latin typeface="-apple-system"/>
              </a:rPr>
              <a:t>Instagram, </a:t>
            </a:r>
            <a:r>
              <a:rPr lang="en-US">
                <a:solidFill>
                  <a:srgbClr val="24292F"/>
                </a:solidFill>
                <a:latin typeface="-apple-system"/>
              </a:rPr>
              <a:t>Netflix, </a:t>
            </a:r>
            <a:r>
              <a:rPr lang="en-US" err="1">
                <a:solidFill>
                  <a:srgbClr val="24292F"/>
                </a:solidFill>
                <a:latin typeface="-apple-system"/>
              </a:rPr>
              <a:t>Whatsapp</a:t>
            </a:r>
            <a:r>
              <a:rPr lang="en-US">
                <a:solidFill>
                  <a:srgbClr val="24292F"/>
                </a:solidFill>
                <a:latin typeface="-apple-system"/>
              </a:rPr>
              <a:t>, </a:t>
            </a:r>
            <a:r>
              <a:rPr lang="en-US" err="1">
                <a:solidFill>
                  <a:srgbClr val="24292F"/>
                </a:solidFill>
                <a:latin typeface="-apple-system"/>
              </a:rPr>
              <a:t>AirBnb</a:t>
            </a:r>
            <a:r>
              <a:rPr lang="en-US">
                <a:solidFill>
                  <a:srgbClr val="24292F"/>
                </a:solidFill>
                <a:latin typeface="-apple-system"/>
              </a:rPr>
              <a:t>, Uber, Netflix, Twitter, Reddit o </a:t>
            </a:r>
            <a:r>
              <a:rPr lang="en-US" err="1">
                <a:solidFill>
                  <a:srgbClr val="24292F"/>
                </a:solidFill>
                <a:latin typeface="-apple-system"/>
              </a:rPr>
              <a:t>Paypal</a:t>
            </a:r>
            <a:r>
              <a:rPr lang="en-US" b="1">
                <a:solidFill>
                  <a:srgbClr val="24292F"/>
                </a:solidFill>
                <a:latin typeface="-apple-system"/>
              </a:rPr>
              <a:t>.</a:t>
            </a:r>
          </a:p>
          <a:p>
            <a:pPr lvl="2"/>
            <a:endParaRPr lang="en-US" b="1" i="0">
              <a:solidFill>
                <a:srgbClr val="24292F"/>
              </a:solidFill>
              <a:effectLst/>
              <a:latin typeface="-apple-system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1134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Movie-app-part-10</a:t>
            </a:r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2FD13FC-C63C-348B-6C1C-F369D63450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990" y="939506"/>
            <a:ext cx="11173972" cy="5367026"/>
          </a:xfrm>
        </p:spPr>
      </p:pic>
    </p:spTree>
    <p:extLst>
      <p:ext uri="{BB962C8B-B14F-4D97-AF65-F5344CB8AC3E}">
        <p14:creationId xmlns:p14="http://schemas.microsoft.com/office/powerpoint/2010/main" val="18729486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Movie-app-part-10</a:t>
            </a:r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89430E4-D435-40BA-61D7-0BAED5F11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968" y="1526994"/>
            <a:ext cx="11644063" cy="3804012"/>
          </a:xfrm>
        </p:spPr>
      </p:pic>
    </p:spTree>
    <p:extLst>
      <p:ext uri="{BB962C8B-B14F-4D97-AF65-F5344CB8AC3E}">
        <p14:creationId xmlns:p14="http://schemas.microsoft.com/office/powerpoint/2010/main" val="28431272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b="1" err="1">
                <a:solidFill>
                  <a:srgbClr val="282C34"/>
                </a:solidFill>
                <a:latin typeface="-apple-system"/>
              </a:rPr>
              <a:t>Testing</a:t>
            </a:r>
            <a:endParaRPr lang="en-US" b="1" i="0">
              <a:solidFill>
                <a:srgbClr val="282C34"/>
              </a:solidFill>
              <a:effectLst/>
              <a:latin typeface="-apple-system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8E993A-381C-0B9A-7FC7-9445F9E6A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err="1"/>
              <a:t>React</a:t>
            </a:r>
            <a:r>
              <a:rPr lang="es-ES"/>
              <a:t> </a:t>
            </a:r>
            <a:r>
              <a:rPr lang="es-ES" err="1"/>
              <a:t>Testing</a:t>
            </a:r>
            <a:r>
              <a:rPr lang="es-ES"/>
              <a:t> Library</a:t>
            </a:r>
          </a:p>
          <a:p>
            <a:pPr lvl="1"/>
            <a:r>
              <a:rPr lang="es-ES" err="1">
                <a:ea typeface="+mn-lt"/>
                <a:cs typeface="+mn-lt"/>
              </a:rPr>
              <a:t>npm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install</a:t>
            </a:r>
            <a:r>
              <a:rPr lang="es-ES">
                <a:ea typeface="+mn-lt"/>
                <a:cs typeface="+mn-lt"/>
              </a:rPr>
              <a:t> --</a:t>
            </a:r>
            <a:r>
              <a:rPr lang="es-ES" err="1">
                <a:ea typeface="+mn-lt"/>
                <a:cs typeface="+mn-lt"/>
              </a:rPr>
              <a:t>save-dev</a:t>
            </a:r>
            <a:r>
              <a:rPr lang="es-ES">
                <a:ea typeface="+mn-lt"/>
                <a:cs typeface="+mn-lt"/>
              </a:rPr>
              <a:t> @testing-library/react</a:t>
            </a:r>
            <a:endParaRPr lang="es-ES">
              <a:cs typeface="Calibri"/>
            </a:endParaRPr>
          </a:p>
          <a:p>
            <a:pPr lvl="1"/>
            <a:r>
              <a:rPr lang="es-ES">
                <a:ea typeface="+mn-lt"/>
                <a:cs typeface="+mn-lt"/>
              </a:rPr>
              <a:t>npm install --save-dev @testing-library/jest-dom</a:t>
            </a:r>
          </a:p>
          <a:p>
            <a:pPr lvl="1"/>
            <a:r>
              <a:rPr lang="es-ES" err="1">
                <a:ea typeface="+mn-lt"/>
                <a:cs typeface="+mn-lt"/>
              </a:rPr>
              <a:t>It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provides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utility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functions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for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better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testing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practices</a:t>
            </a:r>
            <a:r>
              <a:rPr lang="es-ES">
                <a:ea typeface="+mn-lt"/>
                <a:cs typeface="+mn-lt"/>
              </a:rPr>
              <a:t>. </a:t>
            </a:r>
            <a:endParaRPr lang="es-ES">
              <a:cs typeface="Calibri"/>
            </a:endParaRPr>
          </a:p>
          <a:p>
            <a:pPr lvl="1"/>
            <a:r>
              <a:rPr lang="es-ES" err="1">
                <a:ea typeface="+mn-lt"/>
                <a:cs typeface="+mn-lt"/>
              </a:rPr>
              <a:t>It's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not</a:t>
            </a:r>
            <a:r>
              <a:rPr lang="es-ES">
                <a:ea typeface="+mn-lt"/>
                <a:cs typeface="+mn-lt"/>
              </a:rPr>
              <a:t> a test runner </a:t>
            </a:r>
            <a:r>
              <a:rPr lang="es-ES" err="1">
                <a:ea typeface="+mn-lt"/>
                <a:cs typeface="+mn-lt"/>
              </a:rPr>
              <a:t>or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framework</a:t>
            </a:r>
            <a:endParaRPr lang="es-ES" err="1">
              <a:cs typeface="Calibri"/>
            </a:endParaRPr>
          </a:p>
          <a:p>
            <a:pPr marL="457200" lvl="1" indent="0">
              <a:buNone/>
            </a:pPr>
            <a:endParaRPr lang="es-ES">
              <a:cs typeface="Calibri"/>
            </a:endParaRPr>
          </a:p>
          <a:p>
            <a:r>
              <a:rPr lang="es-ES" err="1">
                <a:cs typeface="Calibri"/>
              </a:rPr>
              <a:t>Jest</a:t>
            </a:r>
          </a:p>
          <a:p>
            <a:pPr lvl="1"/>
            <a:r>
              <a:rPr lang="es-ES" err="1">
                <a:ea typeface="+mn-lt"/>
                <a:cs typeface="+mn-lt"/>
              </a:rPr>
              <a:t>npm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install</a:t>
            </a:r>
            <a:r>
              <a:rPr lang="es-ES">
                <a:ea typeface="+mn-lt"/>
                <a:cs typeface="+mn-lt"/>
              </a:rPr>
              <a:t> --</a:t>
            </a:r>
            <a:r>
              <a:rPr lang="es-ES" err="1">
                <a:ea typeface="+mn-lt"/>
                <a:cs typeface="+mn-lt"/>
              </a:rPr>
              <a:t>save-dev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jest</a:t>
            </a:r>
            <a:endParaRPr lang="es-ES" err="1">
              <a:cs typeface="Calibri"/>
            </a:endParaRPr>
          </a:p>
          <a:p>
            <a:pPr lvl="1"/>
            <a:r>
              <a:rPr lang="es-ES">
                <a:ea typeface="Calibri"/>
                <a:cs typeface="Calibri"/>
              </a:rPr>
              <a:t>Test Runner / Framework</a:t>
            </a:r>
          </a:p>
          <a:p>
            <a:endParaRPr lang="es-E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75343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282C34"/>
                </a:solidFill>
                <a:latin typeface="-apple-system"/>
              </a:rPr>
              <a:t>Lab - Testing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675" y="1596325"/>
            <a:ext cx="10664125" cy="45806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Requirements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App.test.js 1. Check component rendering after navigation to form (using click and timeout). Using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getByText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 method.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FilmItem.test.js 2. Check component rendering using mock for props. Using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getByText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 method.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Navbar.test.js : 3. Testing using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getByRole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 from React Testing Library</a:t>
            </a:r>
          </a:p>
          <a:p>
            <a:pPr lvl="2"/>
            <a:endParaRPr lang="en-US">
              <a:solidFill>
                <a:srgbClr val="24292F"/>
              </a:solidFill>
              <a:latin typeface="-apple-system"/>
            </a:endParaRPr>
          </a:p>
          <a:p>
            <a:pPr lvl="2"/>
            <a:endParaRPr lang="en-US">
              <a:solidFill>
                <a:srgbClr val="24292F"/>
              </a:solidFill>
              <a:latin typeface="-apple-system"/>
              <a:cs typeface="Calibri" panose="020F0502020204030204"/>
            </a:endParaRPr>
          </a:p>
          <a:p>
            <a:pPr lvl="2"/>
            <a:endParaRPr lang="en-US">
              <a:solidFill>
                <a:srgbClr val="24292F"/>
              </a:solidFill>
              <a:latin typeface="-apple-system"/>
              <a:cs typeface="Calibri" panose="020F0502020204030204"/>
            </a:endParaRPr>
          </a:p>
          <a:p>
            <a:pPr lvl="1"/>
            <a:r>
              <a:rPr lang="en-US" b="1">
                <a:solidFill>
                  <a:srgbClr val="24292F"/>
                </a:solidFill>
                <a:ea typeface="+mn-lt"/>
                <a:cs typeface="+mn-lt"/>
              </a:rPr>
              <a:t>starting branch: movie-app-part-14 | ending branch:movie-app-part-15</a:t>
            </a:r>
            <a:endParaRPr lang="en-US">
              <a:ea typeface="+mn-lt"/>
              <a:cs typeface="+mn-lt"/>
            </a:endParaRPr>
          </a:p>
          <a:p>
            <a:pPr marL="914400" lvl="2" indent="0">
              <a:buNone/>
            </a:pPr>
            <a:endParaRPr lang="en-US">
              <a:solidFill>
                <a:srgbClr val="24292F"/>
              </a:solidFill>
              <a:latin typeface="-apple-system"/>
              <a:cs typeface="Calibri" panose="020F0502020204030204"/>
            </a:endParaRPr>
          </a:p>
          <a:p>
            <a:pPr marL="0" indent="0">
              <a:buNone/>
            </a:pPr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751393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Movie-app-part-15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E82D0E4-A179-C57B-B828-800482800D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81208" y="2991503"/>
            <a:ext cx="3829584" cy="2019582"/>
          </a:xfrm>
        </p:spPr>
      </p:pic>
    </p:spTree>
    <p:extLst>
      <p:ext uri="{BB962C8B-B14F-4D97-AF65-F5344CB8AC3E}">
        <p14:creationId xmlns:p14="http://schemas.microsoft.com/office/powerpoint/2010/main" val="16833922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ES" b="1" err="1">
                <a:solidFill>
                  <a:srgbClr val="282C34"/>
                </a:solidFill>
                <a:latin typeface="-apple-system"/>
              </a:rPr>
              <a:t>Context</a:t>
            </a:r>
            <a:r>
              <a:rPr lang="es-ES" b="1">
                <a:solidFill>
                  <a:srgbClr val="282C34"/>
                </a:solidFill>
                <a:latin typeface="-apple-system"/>
              </a:rPr>
              <a:t> API</a:t>
            </a:r>
            <a:endParaRPr lang="en-US" b="1" i="0">
              <a:solidFill>
                <a:srgbClr val="282C34"/>
              </a:solidFill>
              <a:effectLst/>
              <a:latin typeface="-apple-system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8E993A-381C-0B9A-7FC7-9445F9E6A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ES" err="1">
                <a:ea typeface="+mn-lt"/>
                <a:cs typeface="+mn-lt"/>
              </a:rPr>
              <a:t>Context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is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designed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to</a:t>
            </a:r>
            <a:r>
              <a:rPr lang="es-ES">
                <a:ea typeface="+mn-lt"/>
                <a:cs typeface="+mn-lt"/>
              </a:rPr>
              <a:t> share data </a:t>
            </a:r>
            <a:r>
              <a:rPr lang="es-ES" err="1">
                <a:ea typeface="+mn-lt"/>
                <a:cs typeface="+mn-lt"/>
              </a:rPr>
              <a:t>that</a:t>
            </a:r>
            <a:r>
              <a:rPr lang="es-ES">
                <a:ea typeface="+mn-lt"/>
                <a:cs typeface="+mn-lt"/>
              </a:rPr>
              <a:t> can be </a:t>
            </a:r>
            <a:r>
              <a:rPr lang="es-ES" err="1">
                <a:ea typeface="+mn-lt"/>
                <a:cs typeface="+mn-lt"/>
              </a:rPr>
              <a:t>considered</a:t>
            </a:r>
            <a:r>
              <a:rPr lang="es-ES">
                <a:ea typeface="+mn-lt"/>
                <a:cs typeface="+mn-lt"/>
              </a:rPr>
              <a:t> “global” </a:t>
            </a:r>
            <a:r>
              <a:rPr lang="es-ES" err="1">
                <a:ea typeface="+mn-lt"/>
                <a:cs typeface="+mn-lt"/>
              </a:rPr>
              <a:t>for</a:t>
            </a:r>
            <a:r>
              <a:rPr lang="es-ES">
                <a:ea typeface="+mn-lt"/>
                <a:cs typeface="+mn-lt"/>
              </a:rPr>
              <a:t> a </a:t>
            </a:r>
            <a:r>
              <a:rPr lang="es-ES" err="1">
                <a:ea typeface="+mn-lt"/>
                <a:cs typeface="+mn-lt"/>
              </a:rPr>
              <a:t>tree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of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React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components</a:t>
            </a:r>
            <a:r>
              <a:rPr lang="es-ES">
                <a:ea typeface="+mn-lt"/>
                <a:cs typeface="+mn-lt"/>
              </a:rPr>
              <a:t>.</a:t>
            </a:r>
          </a:p>
          <a:p>
            <a:pPr lvl="1"/>
            <a:r>
              <a:rPr lang="es-ES" err="1">
                <a:ea typeface="+mn-lt"/>
                <a:cs typeface="+mn-lt"/>
              </a:rPr>
              <a:t>i.e</a:t>
            </a:r>
            <a:r>
              <a:rPr lang="es-ES">
                <a:ea typeface="+mn-lt"/>
                <a:cs typeface="+mn-lt"/>
              </a:rPr>
              <a:t>: </a:t>
            </a:r>
            <a:r>
              <a:rPr lang="es-ES" err="1">
                <a:ea typeface="+mn-lt"/>
                <a:cs typeface="+mn-lt"/>
              </a:rPr>
              <a:t>Authenticated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user</a:t>
            </a:r>
            <a:r>
              <a:rPr lang="es-ES">
                <a:ea typeface="+mn-lt"/>
                <a:cs typeface="+mn-lt"/>
              </a:rPr>
              <a:t>, </a:t>
            </a:r>
            <a:r>
              <a:rPr lang="es-ES" err="1">
                <a:ea typeface="+mn-lt"/>
                <a:cs typeface="+mn-lt"/>
              </a:rPr>
              <a:t>theme</a:t>
            </a:r>
            <a:r>
              <a:rPr lang="es-ES">
                <a:ea typeface="+mn-lt"/>
                <a:cs typeface="+mn-lt"/>
              </a:rPr>
              <a:t>, </a:t>
            </a:r>
            <a:r>
              <a:rPr lang="es-ES" err="1">
                <a:ea typeface="+mn-lt"/>
                <a:cs typeface="+mn-lt"/>
              </a:rPr>
              <a:t>or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preferred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language</a:t>
            </a:r>
            <a:endParaRPr lang="es-ES">
              <a:ea typeface="+mn-lt"/>
              <a:cs typeface="+mn-lt"/>
            </a:endParaRPr>
          </a:p>
          <a:p>
            <a:pPr lvl="1"/>
            <a:endParaRPr lang="es-ES">
              <a:ea typeface="+mn-lt"/>
              <a:cs typeface="+mn-lt"/>
            </a:endParaRPr>
          </a:p>
          <a:p>
            <a:r>
              <a:rPr lang="es-ES">
                <a:ea typeface="+mn-lt"/>
                <a:cs typeface="+mn-lt"/>
              </a:rPr>
              <a:t>Used </a:t>
            </a:r>
            <a:r>
              <a:rPr lang="es-ES" err="1">
                <a:ea typeface="+mn-lt"/>
                <a:cs typeface="+mn-lt"/>
              </a:rPr>
              <a:t>when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some</a:t>
            </a:r>
            <a:r>
              <a:rPr lang="es-ES">
                <a:ea typeface="+mn-lt"/>
                <a:cs typeface="+mn-lt"/>
              </a:rPr>
              <a:t> data </a:t>
            </a:r>
            <a:r>
              <a:rPr lang="es-ES" err="1">
                <a:ea typeface="+mn-lt"/>
                <a:cs typeface="+mn-lt"/>
              </a:rPr>
              <a:t>needs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to</a:t>
            </a:r>
            <a:r>
              <a:rPr lang="es-ES">
                <a:ea typeface="+mn-lt"/>
                <a:cs typeface="+mn-lt"/>
              </a:rPr>
              <a:t> be </a:t>
            </a:r>
            <a:r>
              <a:rPr lang="es-ES" err="1">
                <a:ea typeface="+mn-lt"/>
                <a:cs typeface="+mn-lt"/>
              </a:rPr>
              <a:t>accessible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by</a:t>
            </a:r>
            <a:r>
              <a:rPr lang="es-ES">
                <a:ea typeface="+mn-lt"/>
                <a:cs typeface="+mn-lt"/>
              </a:rPr>
              <a:t> </a:t>
            </a:r>
            <a:r>
              <a:rPr lang="es-ES" i="1" err="1">
                <a:ea typeface="+mn-lt"/>
                <a:cs typeface="+mn-lt"/>
              </a:rPr>
              <a:t>many</a:t>
            </a:r>
            <a:r>
              <a:rPr lang="es-ES">
                <a:ea typeface="+mn-lt"/>
                <a:cs typeface="+mn-lt"/>
              </a:rPr>
              <a:t> </a:t>
            </a:r>
            <a:r>
              <a:rPr lang="es-ES" err="1">
                <a:ea typeface="+mn-lt"/>
                <a:cs typeface="+mn-lt"/>
              </a:rPr>
              <a:t>components</a:t>
            </a:r>
            <a:r>
              <a:rPr lang="es-ES">
                <a:ea typeface="+mn-lt"/>
                <a:cs typeface="+mn-lt"/>
              </a:rPr>
              <a:t> at </a:t>
            </a:r>
            <a:r>
              <a:rPr lang="es-ES" err="1">
                <a:ea typeface="+mn-lt"/>
                <a:cs typeface="+mn-lt"/>
              </a:rPr>
              <a:t>different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nesting</a:t>
            </a:r>
            <a:r>
              <a:rPr lang="es-ES">
                <a:ea typeface="+mn-lt"/>
                <a:cs typeface="+mn-lt"/>
              </a:rPr>
              <a:t> </a:t>
            </a:r>
            <a:r>
              <a:rPr lang="es-ES" err="1">
                <a:ea typeface="+mn-lt"/>
                <a:cs typeface="+mn-lt"/>
              </a:rPr>
              <a:t>levels</a:t>
            </a:r>
            <a:r>
              <a:rPr lang="es-ES">
                <a:ea typeface="+mn-lt"/>
                <a:cs typeface="+mn-lt"/>
              </a:rPr>
              <a:t>.</a:t>
            </a:r>
          </a:p>
          <a:p>
            <a:pPr marL="0" indent="0">
              <a:buNone/>
            </a:pPr>
            <a:endParaRPr lang="es-ES">
              <a:ea typeface="+mn-lt"/>
              <a:cs typeface="+mn-lt"/>
            </a:endParaRPr>
          </a:p>
          <a:p>
            <a:r>
              <a:rPr lang="es-ES" err="1">
                <a:ea typeface="+mn-lt"/>
                <a:cs typeface="+mn-lt"/>
              </a:rPr>
              <a:t>Consumer</a:t>
            </a:r>
            <a:r>
              <a:rPr lang="es-ES">
                <a:ea typeface="+mn-lt"/>
                <a:cs typeface="+mn-lt"/>
              </a:rPr>
              <a:t> &amp; </a:t>
            </a:r>
            <a:r>
              <a:rPr lang="es-ES" err="1">
                <a:ea typeface="+mn-lt"/>
                <a:cs typeface="+mn-lt"/>
              </a:rPr>
              <a:t>Provider</a:t>
            </a:r>
            <a:r>
              <a:rPr lang="es-ES">
                <a:ea typeface="+mn-lt"/>
                <a:cs typeface="+mn-lt"/>
              </a:rPr>
              <a:t> </a:t>
            </a:r>
          </a:p>
          <a:p>
            <a:pPr marL="0" indent="0">
              <a:buNone/>
            </a:pPr>
            <a:endParaRPr lang="es-ES">
              <a:ea typeface="+mn-lt"/>
              <a:cs typeface="+mn-lt"/>
            </a:endParaRPr>
          </a:p>
          <a:p>
            <a:endParaRPr lang="es-ES">
              <a:ea typeface="+mn-lt"/>
              <a:cs typeface="+mn-lt"/>
            </a:endParaRPr>
          </a:p>
          <a:p>
            <a:endParaRPr lang="es-E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051133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282C34"/>
                </a:solidFill>
                <a:latin typeface="-apple-system"/>
              </a:rPr>
              <a:t>Lab – Context  API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675" y="1596325"/>
            <a:ext cx="10664125" cy="45806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Requirements</a:t>
            </a:r>
            <a:endParaRPr lang="en-US"/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Create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ThemeContext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 : dark - light (updated in Navbar.js)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0065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Movie-app-part-16</a:t>
            </a:r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15AE94C-F6DB-A7A3-6FA8-AA44E11D1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4327" y="1062053"/>
            <a:ext cx="10739184" cy="5027661"/>
          </a:xfrm>
        </p:spPr>
      </p:pic>
    </p:spTree>
    <p:extLst>
      <p:ext uri="{BB962C8B-B14F-4D97-AF65-F5344CB8AC3E}">
        <p14:creationId xmlns:p14="http://schemas.microsoft.com/office/powerpoint/2010/main" val="90944084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282C34"/>
                </a:solidFill>
                <a:latin typeface="-apple-system"/>
              </a:rPr>
              <a:t>Redux</a:t>
            </a:r>
            <a:endParaRPr lang="en-US" b="1">
              <a:latin typeface="-apple-system"/>
            </a:endParaRPr>
          </a:p>
        </p:txBody>
      </p:sp>
      <p:pic>
        <p:nvPicPr>
          <p:cNvPr id="6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20B8DE5B-637C-10D0-009B-B05C94BAE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1070" y="677029"/>
            <a:ext cx="6844552" cy="5476395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9A57DB-1B6C-2618-B712-85386EF38D45}"/>
              </a:ext>
            </a:extLst>
          </p:cNvPr>
          <p:cNvSpPr txBox="1"/>
          <p:nvPr/>
        </p:nvSpPr>
        <p:spPr>
          <a:xfrm>
            <a:off x="578005" y="857739"/>
            <a:ext cx="6481116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State - source of truth</a:t>
            </a:r>
          </a:p>
          <a:p>
            <a:r>
              <a:rPr lang="en-US">
                <a:cs typeface="Calibri"/>
              </a:rPr>
              <a:t>View – Display current state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Actions – events triggered by user input that make state to change</a:t>
            </a:r>
            <a:endParaRPr lang="en-US">
              <a:ea typeface="Calibri"/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One-way data flow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Lifting state up mess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Immutability</a:t>
            </a:r>
            <a:r>
              <a:rPr lang="en-US">
                <a:cs typeface="Calibri"/>
              </a:rPr>
              <a:t> – chain of state history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Time Travel </a:t>
            </a:r>
            <a:r>
              <a:rPr lang="en-US">
                <a:cs typeface="Calibri"/>
              </a:rPr>
              <a:t>debugging</a:t>
            </a:r>
            <a:endParaRPr lang="en-US"/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Reducer – function that receive  current state and an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 Action and decides how to update the state.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Check </a:t>
            </a:r>
            <a:r>
              <a:rPr lang="en-US">
                <a:ea typeface="+mn-lt"/>
                <a:cs typeface="+mn-lt"/>
              </a:rPr>
              <a:t>if the reducer cares about this action</a:t>
            </a:r>
            <a:endParaRPr lang="en-US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If yes, </a:t>
            </a:r>
            <a:r>
              <a:rPr lang="en-US">
                <a:ea typeface="+mn-lt"/>
                <a:cs typeface="+mn-lt"/>
              </a:rPr>
              <a:t>make a copy with updated state </a:t>
            </a:r>
          </a:p>
          <a:p>
            <a:r>
              <a:rPr lang="en-US">
                <a:ea typeface="+mn-lt"/>
                <a:cs typeface="+mn-lt"/>
              </a:rPr>
              <a:t>      and return it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Store - </a:t>
            </a:r>
            <a:r>
              <a:rPr lang="en-US">
                <a:ea typeface="+mn-lt"/>
                <a:cs typeface="+mn-lt"/>
              </a:rPr>
              <a:t>the current</a:t>
            </a:r>
            <a:r>
              <a:rPr lang="en-US">
                <a:cs typeface="Calibri"/>
              </a:rPr>
              <a:t> Redux application state (object)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 err="1">
                <a:cs typeface="Calibri"/>
              </a:rPr>
              <a:t>store.GetState</a:t>
            </a:r>
            <a:r>
              <a:rPr lang="en-US">
                <a:cs typeface="Calibri"/>
              </a:rPr>
              <a:t>()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 err="1">
                <a:cs typeface="Calibri"/>
              </a:rPr>
              <a:t>Store.dispatch</a:t>
            </a:r>
            <a:r>
              <a:rPr lang="en-US">
                <a:cs typeface="Calibri"/>
              </a:rPr>
              <a:t>(...) The only way to update the state is to call </a:t>
            </a:r>
            <a:r>
              <a:rPr lang="en-US" err="1">
                <a:cs typeface="Calibri"/>
              </a:rPr>
              <a:t>store.dispatch</a:t>
            </a:r>
            <a:r>
              <a:rPr lang="en-US">
                <a:cs typeface="Calibri"/>
              </a:rPr>
              <a:t>() and pass in an action</a:t>
            </a:r>
            <a:r>
              <a:rPr lang="en-US">
                <a:ea typeface="+mn-lt"/>
                <a:cs typeface="+mn-lt"/>
              </a:rPr>
              <a:t> object. - the triggering an event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ea typeface="+mn-lt"/>
                <a:cs typeface="+mn-lt"/>
              </a:rPr>
              <a:t>Selectors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D9FADD-3A26-9353-044B-3FD1DF41931F}"/>
              </a:ext>
            </a:extLst>
          </p:cNvPr>
          <p:cNvSpPr txBox="1"/>
          <p:nvPr/>
        </p:nvSpPr>
        <p:spPr>
          <a:xfrm>
            <a:off x="5900854" y="2706028"/>
            <a:ext cx="19607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2F5496"/>
                </a:solidFill>
                <a:ea typeface="Calibri"/>
                <a:cs typeface="Calibri"/>
              </a:rPr>
              <a:t>Dispatch(action)</a:t>
            </a:r>
            <a:endParaRPr lang="en-US" b="1">
              <a:solidFill>
                <a:srgbClr val="2F549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0CCFB7-3049-1CEE-F997-E9B27644C385}"/>
              </a:ext>
            </a:extLst>
          </p:cNvPr>
          <p:cNvSpPr txBox="1"/>
          <p:nvPr/>
        </p:nvSpPr>
        <p:spPr>
          <a:xfrm>
            <a:off x="9580757" y="2464418"/>
            <a:ext cx="23510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2F5496"/>
                </a:solidFill>
                <a:ea typeface="Calibri"/>
                <a:cs typeface="Calibri"/>
              </a:rPr>
              <a:t>Reducer update state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10C0F8-E7D0-67AC-E8D3-A29C5CE45335}"/>
              </a:ext>
            </a:extLst>
          </p:cNvPr>
          <p:cNvSpPr txBox="1"/>
          <p:nvPr/>
        </p:nvSpPr>
        <p:spPr>
          <a:xfrm>
            <a:off x="8224024" y="5846955"/>
            <a:ext cx="19607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2F5496"/>
                </a:solidFill>
                <a:ea typeface="Calibri"/>
                <a:cs typeface="Calibri"/>
              </a:rPr>
              <a:t>Selectors</a:t>
            </a:r>
          </a:p>
        </p:txBody>
      </p:sp>
    </p:spTree>
    <p:extLst>
      <p:ext uri="{BB962C8B-B14F-4D97-AF65-F5344CB8AC3E}">
        <p14:creationId xmlns:p14="http://schemas.microsoft.com/office/powerpoint/2010/main" val="25947225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282C34"/>
                </a:solidFill>
                <a:latin typeface="-apple-system"/>
              </a:rPr>
              <a:t>Redux</a:t>
            </a:r>
            <a:endParaRPr lang="en-US" b="1">
              <a:latin typeface="-apple-system"/>
            </a:endParaRPr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id="{65391D68-A061-2CBE-DA59-624DC2EEA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239" y="526191"/>
            <a:ext cx="7868831" cy="58979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95728-5E71-8207-B29C-24BAB2DD9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60" y="826788"/>
            <a:ext cx="3678195" cy="55973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ea typeface="+mn-lt"/>
                <a:cs typeface="+mn-lt"/>
              </a:rPr>
              <a:t>The UI dispatches an action</a:t>
            </a:r>
          </a:p>
          <a:p>
            <a:r>
              <a:rPr lang="en-US" sz="2000">
                <a:ea typeface="+mn-lt"/>
                <a:cs typeface="+mn-lt"/>
              </a:rPr>
              <a:t>The store runs the reducers, and the state is updated based on what occurred</a:t>
            </a:r>
          </a:p>
          <a:p>
            <a:r>
              <a:rPr lang="en-US" sz="2000">
                <a:ea typeface="+mn-lt"/>
                <a:cs typeface="+mn-lt"/>
              </a:rPr>
              <a:t>The store notifies the UI that the state has changed</a:t>
            </a:r>
            <a:endParaRPr lang="en-US" sz="2000">
              <a:cs typeface="Calibri" panose="020F0502020204030204"/>
            </a:endParaRPr>
          </a:p>
          <a:p>
            <a:r>
              <a:rPr lang="en-US" sz="2000">
                <a:ea typeface="+mn-lt"/>
                <a:cs typeface="+mn-lt"/>
              </a:rPr>
              <a:t>The UI re-renders based on the new state</a:t>
            </a:r>
            <a:endParaRPr lang="en-US" sz="2000"/>
          </a:p>
          <a:p>
            <a:pPr marL="0" indent="0">
              <a:buNone/>
            </a:pPr>
            <a:endParaRPr lang="en-US" sz="2000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4177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46401-176B-D0C0-25B7-8703491F4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en-US" b="1">
                <a:solidFill>
                  <a:srgbClr val="24292F"/>
                </a:solidFill>
                <a:latin typeface="-apple-system"/>
              </a:rPr>
              <a:t>2. </a:t>
            </a: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React - The theory</a:t>
            </a:r>
            <a:br>
              <a:rPr lang="en-US" b="1" i="0">
                <a:solidFill>
                  <a:srgbClr val="24292F"/>
                </a:solidFill>
                <a:effectLst/>
                <a:latin typeface="-apple-system"/>
              </a:rPr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D8AEA-892F-6A3F-984B-7424FE526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4125"/>
            <a:ext cx="10515600" cy="50528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endParaRPr lang="en-US" sz="2000" b="1" i="0">
              <a:solidFill>
                <a:srgbClr val="24292F"/>
              </a:solidFill>
              <a:effectLst/>
              <a:latin typeface="-apple-system"/>
            </a:endParaRPr>
          </a:p>
          <a:p>
            <a:pPr algn="l"/>
            <a:r>
              <a:rPr lang="en-US" sz="2000" b="1" i="0">
                <a:solidFill>
                  <a:srgbClr val="272C37"/>
                </a:solidFill>
                <a:effectLst/>
              </a:rPr>
              <a:t>What Is React?</a:t>
            </a:r>
            <a:endParaRPr lang="en-US" sz="2000" b="1" i="0">
              <a:solidFill>
                <a:srgbClr val="272C37"/>
              </a:solidFill>
              <a:effectLst/>
              <a:cs typeface="Calibri"/>
            </a:endParaRPr>
          </a:p>
          <a:p>
            <a:pPr marL="0" indent="0" algn="l">
              <a:buNone/>
            </a:pPr>
            <a:endParaRPr lang="en-US" sz="2000" b="1" i="0">
              <a:solidFill>
                <a:srgbClr val="24292F"/>
              </a:solidFill>
              <a:effectLst/>
            </a:endParaRPr>
          </a:p>
          <a:p>
            <a:pPr lvl="1"/>
            <a:r>
              <a:rPr lang="en-US" sz="2000"/>
              <a:t>React is a JavaScript-based UI component development library</a:t>
            </a:r>
            <a:endParaRPr lang="en-US" sz="2000">
              <a:cs typeface="Calibri"/>
            </a:endParaRPr>
          </a:p>
          <a:p>
            <a:pPr marL="457200" lvl="1" indent="0">
              <a:buNone/>
            </a:pPr>
            <a:endParaRPr lang="en-US" sz="2000"/>
          </a:p>
          <a:p>
            <a:r>
              <a:rPr lang="en-US" sz="2000" b="1" i="0">
                <a:solidFill>
                  <a:srgbClr val="24292F"/>
                </a:solidFill>
                <a:effectLst/>
              </a:rPr>
              <a:t>Basics</a:t>
            </a:r>
            <a:endParaRPr lang="en-US" sz="2000" b="1" i="0">
              <a:solidFill>
                <a:srgbClr val="24292F"/>
              </a:solidFill>
              <a:effectLst/>
              <a:cs typeface="Calibri"/>
            </a:endParaRPr>
          </a:p>
          <a:p>
            <a:pPr marL="0" indent="0">
              <a:buNone/>
            </a:pPr>
            <a:endParaRPr lang="en-US" sz="2000" b="1" i="1">
              <a:solidFill>
                <a:srgbClr val="24292F"/>
              </a:solidFill>
              <a:effectLst/>
            </a:endParaRPr>
          </a:p>
          <a:p>
            <a:pPr lvl="1"/>
            <a:r>
              <a:rPr lang="en-US" sz="2000">
                <a:solidFill>
                  <a:srgbClr val="24292F"/>
                </a:solidFill>
              </a:rPr>
              <a:t>D</a:t>
            </a:r>
            <a:r>
              <a:rPr lang="en-US" sz="2000">
                <a:solidFill>
                  <a:srgbClr val="24292F"/>
                </a:solidFill>
                <a:effectLst/>
              </a:rPr>
              <a:t>escribe user interfaces using components</a:t>
            </a:r>
            <a:endParaRPr lang="en-US" sz="2000">
              <a:solidFill>
                <a:srgbClr val="24292F"/>
              </a:solidFill>
              <a:effectLst/>
              <a:cs typeface="Calibri"/>
            </a:endParaRPr>
          </a:p>
          <a:p>
            <a:pPr lvl="1"/>
            <a:r>
              <a:rPr lang="en-US" sz="2000">
                <a:solidFill>
                  <a:srgbClr val="24292F"/>
                </a:solidFill>
                <a:effectLst/>
              </a:rPr>
              <a:t>Can reuse a single component in multiple user interfaces, and components can contain other components</a:t>
            </a:r>
            <a:endParaRPr lang="en-US" sz="2000">
              <a:solidFill>
                <a:srgbClr val="24292F"/>
              </a:solidFill>
              <a:effectLst/>
              <a:cs typeface="Calibri"/>
            </a:endParaRPr>
          </a:p>
          <a:p>
            <a:pPr lvl="1"/>
            <a:r>
              <a:rPr lang="en-US" sz="2000">
                <a:solidFill>
                  <a:srgbClr val="24292F"/>
                </a:solidFill>
              </a:rPr>
              <a:t>H</a:t>
            </a:r>
            <a:r>
              <a:rPr lang="en-US" sz="2000">
                <a:solidFill>
                  <a:srgbClr val="24292F"/>
                </a:solidFill>
                <a:effectLst/>
              </a:rPr>
              <a:t>ave a private state to hold any data that may change over the lifecycle of the component</a:t>
            </a:r>
            <a:endParaRPr lang="en-US" sz="2000">
              <a:solidFill>
                <a:srgbClr val="24292F"/>
              </a:solidFill>
              <a:effectLst/>
              <a:cs typeface="Calibri"/>
            </a:endParaRPr>
          </a:p>
          <a:p>
            <a:pPr lvl="1"/>
            <a:r>
              <a:rPr lang="en-US" sz="2000">
                <a:solidFill>
                  <a:srgbClr val="24292F"/>
                </a:solidFill>
                <a:effectLst/>
              </a:rPr>
              <a:t>React will simply react to the changes in a component's state and automatically update the parts of the DOM that need to be updated</a:t>
            </a:r>
            <a:r>
              <a:rPr lang="en-US" sz="2000">
                <a:solidFill>
                  <a:srgbClr val="24292F"/>
                </a:solidFill>
              </a:rPr>
              <a:t>.</a:t>
            </a:r>
            <a:endParaRPr lang="en-US" sz="2000">
              <a:solidFill>
                <a:srgbClr val="24292F"/>
              </a:solidFill>
              <a:cs typeface="Calibri"/>
            </a:endParaRPr>
          </a:p>
          <a:p>
            <a:pPr lvl="1"/>
            <a:r>
              <a:rPr lang="en-US" sz="2000" err="1">
                <a:solidFill>
                  <a:srgbClr val="24292F"/>
                </a:solidFill>
              </a:rPr>
              <a:t>React's</a:t>
            </a:r>
            <a:r>
              <a:rPr lang="en-US" sz="2000">
                <a:solidFill>
                  <a:srgbClr val="24292F"/>
                </a:solidFill>
              </a:rPr>
              <a:t> component approach lends itself well to building complex </a:t>
            </a:r>
            <a:r>
              <a:rPr lang="en-US" sz="2000" err="1">
                <a:solidFill>
                  <a:srgbClr val="24292F"/>
                </a:solidFill>
              </a:rPr>
              <a:t>Uis</a:t>
            </a:r>
            <a:r>
              <a:rPr lang="en-US" sz="2000">
                <a:solidFill>
                  <a:srgbClr val="24292F"/>
                </a:solidFill>
              </a:rPr>
              <a:t> by breaking your page down into small, autonomous pieces that you can reason about and test in isolation.</a:t>
            </a:r>
            <a:endParaRPr lang="en-US" sz="2000">
              <a:solidFill>
                <a:srgbClr val="24292F"/>
              </a:solidFill>
              <a:cs typeface="Calibri"/>
            </a:endParaRPr>
          </a:p>
          <a:p>
            <a:pPr lvl="1"/>
            <a:r>
              <a:rPr lang="en-US" sz="2000">
                <a:solidFill>
                  <a:srgbClr val="24292F"/>
                </a:solidFill>
                <a:cs typeface="Calibri"/>
              </a:rPr>
              <a:t>JSX</a:t>
            </a:r>
          </a:p>
          <a:p>
            <a:endParaRPr lang="en-U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2379064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282C34"/>
                </a:solidFill>
                <a:latin typeface="-apple-system"/>
              </a:rPr>
              <a:t>Lab - Redux</a:t>
            </a:r>
            <a:endParaRPr lang="en-US" b="1">
              <a:latin typeface="-apple-system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9A57DB-1B6C-2618-B712-85386EF38D45}"/>
              </a:ext>
            </a:extLst>
          </p:cNvPr>
          <p:cNvSpPr txBox="1"/>
          <p:nvPr/>
        </p:nvSpPr>
        <p:spPr>
          <a:xfrm>
            <a:off x="578005" y="857739"/>
            <a:ext cx="11768651" cy="489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24292F"/>
                </a:solidFill>
                <a:latin typeface="-apple-system"/>
              </a:rPr>
              <a:t>Requirements</a:t>
            </a:r>
          </a:p>
          <a:p>
            <a:endParaRPr lang="en-US">
              <a:ea typeface="+mn-lt"/>
              <a:cs typeface="+mn-lt"/>
            </a:endParaRPr>
          </a:p>
          <a:p>
            <a:pPr marL="285750" indent="-285750">
              <a:buFont typeface="Calibri"/>
              <a:buChar char="-"/>
            </a:pPr>
            <a:r>
              <a:rPr lang="en-US">
                <a:ea typeface="+mn-lt"/>
                <a:cs typeface="+mn-lt"/>
              </a:rPr>
              <a:t>Configure store</a:t>
            </a:r>
          </a:p>
          <a:p>
            <a:r>
              <a:rPr lang="en-US">
                <a:ea typeface="+mn-lt"/>
                <a:cs typeface="+mn-lt"/>
              </a:rPr>
              <a:t>-    Create </a:t>
            </a:r>
            <a:r>
              <a:rPr lang="en-US" err="1">
                <a:ea typeface="+mn-lt"/>
                <a:cs typeface="+mn-lt"/>
              </a:rPr>
              <a:t>watchlistReducer</a:t>
            </a:r>
            <a:r>
              <a:rPr lang="en-US">
                <a:ea typeface="+mn-lt"/>
                <a:cs typeface="+mn-lt"/>
              </a:rPr>
              <a:t> with 2 actions : DELETE_FILM and ADD_FILM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ea typeface="+mn-lt"/>
                <a:cs typeface="+mn-lt"/>
              </a:rPr>
              <a:t>Create</a:t>
            </a:r>
            <a:r>
              <a:rPr lang="en-US">
                <a:cs typeface="Calibri"/>
              </a:rPr>
              <a:t> new file WatchList.js (displays movies from Redux state)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Provide capability to delete each item in watchlist calling the dispatch for deletion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US">
                <a:cs typeface="Calibri"/>
              </a:rPr>
              <a:t>Add button "To </a:t>
            </a:r>
            <a:r>
              <a:rPr lang="en-US" err="1">
                <a:cs typeface="Calibri"/>
              </a:rPr>
              <a:t>WatchList</a:t>
            </a:r>
            <a:r>
              <a:rPr lang="en-US">
                <a:cs typeface="Calibri"/>
              </a:rPr>
              <a:t>" in </a:t>
            </a:r>
            <a:r>
              <a:rPr lang="en-US" err="1">
                <a:cs typeface="Calibri"/>
              </a:rPr>
              <a:t>FilmList</a:t>
            </a:r>
            <a:r>
              <a:rPr lang="en-US">
                <a:cs typeface="Calibri"/>
              </a:rPr>
              <a:t> component that uses dispatch for addition from Redux.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Calibri"/>
              <a:buChar char="-"/>
            </a:pPr>
            <a:endParaRPr lang="en-US">
              <a:cs typeface="Calibri"/>
            </a:endParaRPr>
          </a:p>
          <a:p>
            <a:pPr marL="285750" indent="-285750">
              <a:buFont typeface="Calibri"/>
              <a:buChar char="-"/>
            </a:pP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Cheating code : </a:t>
            </a:r>
            <a:r>
              <a:rPr lang="en-US">
                <a:ea typeface="+mn-lt"/>
                <a:cs typeface="+mn-lt"/>
                <a:hlinkClick r:id="rId2"/>
              </a:rPr>
              <a:t>https://github.com/reactjs-essentials/training-content/tree/main/lab-redux-solution</a:t>
            </a:r>
            <a:endParaRPr lang="en-US">
              <a:cs typeface="Calibri"/>
              <a:hlinkClick r:id="rId2"/>
            </a:endParaRPr>
          </a:p>
          <a:p>
            <a:r>
              <a:rPr lang="en-US">
                <a:ea typeface="+mn-lt"/>
                <a:cs typeface="+mn-lt"/>
              </a:rPr>
              <a:t>Redux reference: </a:t>
            </a:r>
            <a:r>
              <a:rPr lang="en-US">
                <a:ea typeface="+mn-lt"/>
                <a:cs typeface="+mn-lt"/>
                <a:hlinkClick r:id="rId3"/>
              </a:rPr>
              <a:t>https://redux.js.org/tutorials/essentials/part-1-overview-concepts</a:t>
            </a:r>
          </a:p>
          <a:p>
            <a:r>
              <a:rPr lang="en-US">
                <a:ea typeface="Calibri" panose="020F0502020204030204"/>
                <a:cs typeface="Calibri" panose="020F0502020204030204"/>
              </a:rPr>
              <a:t>Redux </a:t>
            </a:r>
            <a:r>
              <a:rPr lang="en-US" err="1">
                <a:ea typeface="Calibri" panose="020F0502020204030204"/>
                <a:cs typeface="Calibri" panose="020F0502020204030204"/>
              </a:rPr>
              <a:t>DevTools</a:t>
            </a:r>
            <a:r>
              <a:rPr lang="en-US">
                <a:ea typeface="Calibri" panose="020F0502020204030204"/>
                <a:cs typeface="Calibri" panose="020F0502020204030204"/>
              </a:rPr>
              <a:t> : </a:t>
            </a:r>
            <a:r>
              <a:rPr lang="en-US">
                <a:ea typeface="+mn-lt"/>
                <a:cs typeface="+mn-lt"/>
                <a:hlinkClick r:id="rId4"/>
              </a:rPr>
              <a:t>https://chrome.google.com/webstore/detail/redux-devtools/lmhkpmbekcpmknklioeibfkpmmfibljd?hl=en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starting branch: movie-app-part-16 | ending branch:movie-app-part-17</a:t>
            </a:r>
            <a:endParaRPr lang="en-US"/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
</a:t>
            </a:r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13197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Movie-app-part-17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5391-251E-FBA9-DF90-E399114F9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675" y="1596325"/>
            <a:ext cx="10664125" cy="45806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Part 17: Redux</a:t>
            </a:r>
          </a:p>
          <a:p>
            <a:pPr lvl="1"/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Requirements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Create new file WatchList.js (displays movies from Redux state)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Add button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WatchList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 in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FilmList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 component that uses dispatch function from Redux.</a:t>
            </a:r>
          </a:p>
          <a:p>
            <a:pPr lvl="2"/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Create </a:t>
            </a:r>
            <a:r>
              <a:rPr lang="en-US" b="0" i="0" err="1">
                <a:solidFill>
                  <a:srgbClr val="24292F"/>
                </a:solidFill>
                <a:effectLst/>
                <a:latin typeface="-apple-system"/>
              </a:rPr>
              <a:t>watchlistReducer</a:t>
            </a:r>
            <a:r>
              <a:rPr lang="en-US" b="0" i="0">
                <a:solidFill>
                  <a:srgbClr val="24292F"/>
                </a:solidFill>
                <a:effectLst/>
                <a:latin typeface="-apple-system"/>
              </a:rPr>
              <a:t> with 2 actions : DELETE_FILM and ADD_FILM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5042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Movie-app-part-17</a:t>
            </a:r>
            <a:endParaRPr lang="en-US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ADCAC288-FC62-7373-D73C-786715611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171" y="932872"/>
            <a:ext cx="10591658" cy="5676467"/>
          </a:xfrm>
        </p:spPr>
      </p:pic>
    </p:spTree>
    <p:extLst>
      <p:ext uri="{BB962C8B-B14F-4D97-AF65-F5344CB8AC3E}">
        <p14:creationId xmlns:p14="http://schemas.microsoft.com/office/powerpoint/2010/main" val="26653036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Movie-app-part-17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A0E062-11D8-591E-CF0B-405BF0C6B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052354"/>
            <a:ext cx="10372436" cy="5575185"/>
          </a:xfrm>
        </p:spPr>
      </p:pic>
    </p:spTree>
    <p:extLst>
      <p:ext uri="{BB962C8B-B14F-4D97-AF65-F5344CB8AC3E}">
        <p14:creationId xmlns:p14="http://schemas.microsoft.com/office/powerpoint/2010/main" val="48049963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000000"/>
                </a:solidFill>
                <a:latin typeface="Calibri Light"/>
                <a:ea typeface="Calibri Light"/>
                <a:cs typeface="Calibri Light"/>
              </a:rPr>
              <a:t>Authentication and Authorization</a:t>
            </a:r>
            <a:endParaRPr lang="en-US" b="1" i="0">
              <a:solidFill>
                <a:srgbClr val="282C34"/>
              </a:solidFill>
              <a:effectLst/>
              <a:latin typeface="-apple-system"/>
              <a:ea typeface="Calibri Light"/>
              <a:cs typeface="Calibri Light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8E993A-381C-0B9A-7FC7-9445F9E6A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7168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7151176" cy="315912"/>
          </a:xfrm>
        </p:spPr>
        <p:txBody>
          <a:bodyPr>
            <a:normAutofit fontScale="90000"/>
          </a:bodyPr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Movie-app-part-18</a:t>
            </a: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F2012FD-D19B-043B-7EE5-24A52D9113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953" y="1022062"/>
            <a:ext cx="10931938" cy="5196116"/>
          </a:xfrm>
        </p:spPr>
      </p:pic>
    </p:spTree>
    <p:extLst>
      <p:ext uri="{BB962C8B-B14F-4D97-AF65-F5344CB8AC3E}">
        <p14:creationId xmlns:p14="http://schemas.microsoft.com/office/powerpoint/2010/main" val="226764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46401-176B-D0C0-25B7-8703491F4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60500"/>
          </a:xfrm>
        </p:spPr>
        <p:txBody>
          <a:bodyPr/>
          <a:lstStyle/>
          <a:p>
            <a:r>
              <a:rPr lang="en-US" b="1">
                <a:solidFill>
                  <a:srgbClr val="24292F"/>
                </a:solidFill>
                <a:latin typeface="-apple-system"/>
              </a:rPr>
              <a:t>2. </a:t>
            </a: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React - The theory</a:t>
            </a:r>
            <a:br>
              <a:rPr lang="en-US" b="1" i="0">
                <a:solidFill>
                  <a:srgbClr val="24292F"/>
                </a:solidFill>
                <a:effectLst/>
                <a:latin typeface="-apple-system"/>
              </a:rPr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D8AEA-892F-6A3F-984B-7424FE526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8120"/>
            <a:ext cx="10515600" cy="4351338"/>
          </a:xfrm>
        </p:spPr>
        <p:txBody>
          <a:bodyPr>
            <a:normAutofit fontScale="70000" lnSpcReduction="20000"/>
          </a:bodyPr>
          <a:lstStyle/>
          <a:p>
            <a:pPr marL="457200" lvl="1" indent="0">
              <a:buNone/>
            </a:pPr>
            <a:endParaRPr lang="en-US"/>
          </a:p>
          <a:p>
            <a:r>
              <a:rPr lang="en-US" b="1"/>
              <a:t>Why React?</a:t>
            </a:r>
          </a:p>
          <a:p>
            <a:pPr marL="0" indent="0">
              <a:buNone/>
            </a:pPr>
            <a:endParaRPr lang="en-US" b="1"/>
          </a:p>
          <a:p>
            <a:pPr lvl="1"/>
            <a:r>
              <a:rPr lang="en-US">
                <a:latin typeface="Calibri "/>
              </a:rPr>
              <a:t>Easy creation of dynamic applications</a:t>
            </a:r>
          </a:p>
          <a:p>
            <a:pPr lvl="1"/>
            <a:r>
              <a:rPr lang="en-US">
                <a:latin typeface="Calibri "/>
              </a:rPr>
              <a:t>Improved performance</a:t>
            </a:r>
          </a:p>
          <a:p>
            <a:pPr lvl="1"/>
            <a:r>
              <a:rPr lang="en-US">
                <a:latin typeface="Calibri "/>
              </a:rPr>
              <a:t>Reusable components</a:t>
            </a:r>
          </a:p>
          <a:p>
            <a:pPr lvl="1"/>
            <a:r>
              <a:rPr lang="en-US" i="0">
                <a:effectLst/>
                <a:latin typeface="Calibri "/>
              </a:rPr>
              <a:t>Developer experience &amp; </a:t>
            </a:r>
            <a:r>
              <a:rPr lang="en-US">
                <a:latin typeface="Calibri "/>
              </a:rPr>
              <a:t>Small learning curve</a:t>
            </a:r>
          </a:p>
          <a:p>
            <a:pPr lvl="1"/>
            <a:r>
              <a:rPr lang="en-US">
                <a:latin typeface="Calibri "/>
              </a:rPr>
              <a:t>Flexibility : It can be used for the development of both web and mobile app (Gatsby, Next.js, React Native)</a:t>
            </a:r>
          </a:p>
          <a:p>
            <a:pPr lvl="1"/>
            <a:r>
              <a:rPr lang="en-US">
                <a:latin typeface="Calibri "/>
              </a:rPr>
              <a:t>Dedicated tools for easy debugging</a:t>
            </a:r>
          </a:p>
          <a:p>
            <a:pPr lvl="1"/>
            <a:r>
              <a:rPr lang="en-US" i="0">
                <a:effectLst/>
                <a:latin typeface="Calibri "/>
              </a:rPr>
              <a:t>Community : https://npmtrends.com/@angular/core-vs-angular-vs-react-vs-vue</a:t>
            </a:r>
          </a:p>
          <a:p>
            <a:pPr lvl="2"/>
            <a:r>
              <a:rPr lang="en-US" i="0">
                <a:effectLst/>
                <a:latin typeface="Calibri "/>
              </a:rPr>
              <a:t>React Router, Redux y </a:t>
            </a:r>
            <a:r>
              <a:rPr lang="en-US" i="0" err="1">
                <a:effectLst/>
                <a:latin typeface="Calibri "/>
              </a:rPr>
              <a:t>MobX</a:t>
            </a:r>
            <a:r>
              <a:rPr lang="en-US">
                <a:latin typeface="Calibri "/>
              </a:rPr>
              <a:t>, Jest, </a:t>
            </a:r>
            <a:r>
              <a:rPr lang="en-US" err="1">
                <a:effectLst/>
                <a:latin typeface="Calibri "/>
              </a:rPr>
              <a:t>GraphQL</a:t>
            </a:r>
            <a:r>
              <a:rPr lang="en-US">
                <a:latin typeface="Calibri "/>
              </a:rPr>
              <a:t>, …</a:t>
            </a:r>
          </a:p>
          <a:p>
            <a:pPr lvl="1"/>
            <a:r>
              <a:rPr lang="en-US" i="0">
                <a:effectLst/>
                <a:latin typeface="Calibri "/>
              </a:rPr>
              <a:t>Testability</a:t>
            </a:r>
          </a:p>
          <a:p>
            <a:pPr lvl="1"/>
            <a:r>
              <a:rPr lang="en-US">
                <a:latin typeface="Calibri "/>
              </a:rPr>
              <a:t>Framework vs. Library</a:t>
            </a:r>
          </a:p>
          <a:p>
            <a:pPr lvl="1"/>
            <a:r>
              <a:rPr lang="en-US" i="0">
                <a:solidFill>
                  <a:srgbClr val="24292F"/>
                </a:solidFill>
                <a:effectLst/>
                <a:latin typeface="-apple-system"/>
              </a:rPr>
              <a:t>Template-centric vs. JavaScript-centric</a:t>
            </a:r>
          </a:p>
          <a:p>
            <a:pPr lvl="1"/>
            <a:r>
              <a:rPr lang="en-US" i="0">
                <a:solidFill>
                  <a:srgbClr val="24292F"/>
                </a:solidFill>
                <a:effectLst/>
                <a:latin typeface="-apple-system"/>
              </a:rPr>
              <a:t>Separate vs. Single File</a:t>
            </a:r>
          </a:p>
          <a:p>
            <a:pPr marL="457200" lvl="1" indent="0">
              <a:buNone/>
            </a:pPr>
            <a:endParaRPr lang="en-US" b="1" i="0">
              <a:solidFill>
                <a:srgbClr val="24292F"/>
              </a:solidFill>
              <a:effectLst/>
              <a:latin typeface="-apple-system"/>
            </a:endParaRPr>
          </a:p>
          <a:p>
            <a:pPr lvl="1"/>
            <a:endParaRPr lang="en-US">
              <a:latin typeface="Calibri "/>
            </a:endParaRPr>
          </a:p>
          <a:p>
            <a:pPr lvl="1"/>
            <a:endParaRPr lang="en-US" i="0">
              <a:effectLst/>
            </a:endParaRPr>
          </a:p>
          <a:p>
            <a:pPr lvl="1"/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1957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9A7C2-DF36-0804-085B-600AE57A4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React Getting Started</a:t>
            </a:r>
            <a:br>
              <a:rPr lang="en-US" b="1" i="0">
                <a:solidFill>
                  <a:srgbClr val="24292F"/>
                </a:solidFill>
                <a:effectLst/>
                <a:latin typeface="-apple-system"/>
              </a:rPr>
            </a:br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	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8E195-B8FB-62C5-2DE8-3985C28DD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0">
                <a:solidFill>
                  <a:srgbClr val="24292F"/>
                </a:solidFill>
                <a:effectLst/>
                <a:latin typeface="-apple-system"/>
              </a:rPr>
              <a:t>First react app</a:t>
            </a:r>
          </a:p>
          <a:p>
            <a:pPr lvl="1"/>
            <a:r>
              <a:rPr lang="en-US" b="1">
                <a:solidFill>
                  <a:srgbClr val="24292F"/>
                </a:solidFill>
                <a:latin typeface="-apple-system"/>
              </a:rPr>
              <a:t>Demo React App from scratch</a:t>
            </a:r>
            <a:endParaRPr lang="en-US" b="1" i="0">
              <a:solidFill>
                <a:srgbClr val="24292F"/>
              </a:solidFill>
              <a:effectLst/>
              <a:latin typeface="-apple-system"/>
            </a:endParaRPr>
          </a:p>
          <a:p>
            <a:r>
              <a:rPr lang="en-US" b="1"/>
              <a:t>App from create react app</a:t>
            </a:r>
          </a:p>
          <a:p>
            <a:pPr marL="457200" lvl="1" indent="0">
              <a:buNone/>
            </a:pPr>
            <a:r>
              <a:rPr lang="en-US"/>
              <a:t>  </a:t>
            </a:r>
            <a:r>
              <a:rPr lang="en-US" err="1"/>
              <a:t>npx</a:t>
            </a:r>
            <a:r>
              <a:rPr lang="en-US"/>
              <a:t> create-react-app my-app-name</a:t>
            </a:r>
          </a:p>
          <a:p>
            <a:pPr marL="457200" lvl="1" indent="0">
              <a:buNone/>
            </a:pPr>
            <a:endParaRPr lang="en-US" b="0" i="0">
              <a:solidFill>
                <a:srgbClr val="24292F"/>
              </a:solidFill>
              <a:effectLst/>
              <a:latin typeface="-apple-system"/>
            </a:endParaRPr>
          </a:p>
          <a:p>
            <a:pPr marL="457200" lvl="1" indent="0">
              <a:buNone/>
            </a:pPr>
            <a:r>
              <a:rPr lang="en-US" b="0" i="0">
                <a:solidFill>
                  <a:srgbClr val="24292F"/>
                </a:solidFill>
                <a:effectLst/>
                <a:latin typeface="-apple-system"/>
                <a:hlinkClick r:id="rId2"/>
              </a:rPr>
              <a:t>lab baseline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20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E4662-A04C-CA8C-0ED4-ADB357C45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>
                <a:solidFill>
                  <a:srgbClr val="24292F"/>
                </a:solidFill>
                <a:latin typeface="-apple-system"/>
              </a:rPr>
              <a:t>C</a:t>
            </a:r>
            <a:r>
              <a:rPr lang="en-US" b="1">
                <a:solidFill>
                  <a:srgbClr val="24292F"/>
                </a:solidFill>
                <a:latin typeface="-apple-system"/>
              </a:rPr>
              <a:t>lass Component vs Function Component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6F6BA-B18B-3770-6635-522C11468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State vs Stateless components</a:t>
            </a:r>
          </a:p>
          <a:p>
            <a:r>
              <a:rPr lang="en-US"/>
              <a:t>Class components &amp; lifecycle</a:t>
            </a:r>
          </a:p>
          <a:p>
            <a:r>
              <a:rPr lang="en-US"/>
              <a:t>Class component e lifecycle </a:t>
            </a:r>
            <a:r>
              <a:rPr lang="en-US">
                <a:hlinkClick r:id="rId2"/>
              </a:rPr>
              <a:t>DEMO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520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5F24-8127-3CC0-6A11-F1B044C1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>
                <a:solidFill>
                  <a:srgbClr val="282C34"/>
                </a:solidFill>
                <a:effectLst/>
                <a:latin typeface="-apple-system"/>
              </a:rPr>
              <a:t>Lists and Keys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3F618-EBFB-17D0-0F65-916504FDD8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endParaRPr lang="en-US" sz="2000" b="1" i="0">
              <a:solidFill>
                <a:srgbClr val="24292F"/>
              </a:solidFill>
              <a:effectLst/>
            </a:endParaRPr>
          </a:p>
          <a:p>
            <a:pPr lvl="1"/>
            <a:r>
              <a:rPr lang="en-US" sz="2000"/>
              <a:t>Render lists with some type of loop.</a:t>
            </a:r>
          </a:p>
          <a:p>
            <a:pPr lvl="1"/>
            <a:r>
              <a:rPr lang="en-US" sz="2000"/>
              <a:t>map() array method is generally the preferred method</a:t>
            </a:r>
            <a:endParaRPr lang="en-US" sz="2000" b="1" i="1">
              <a:solidFill>
                <a:srgbClr val="24292F"/>
              </a:solidFill>
              <a:effectLst/>
            </a:endParaRPr>
          </a:p>
          <a:p>
            <a:pPr lvl="1"/>
            <a:r>
              <a:rPr lang="en-US" sz="2000">
                <a:solidFill>
                  <a:srgbClr val="24292F"/>
                </a:solidFill>
              </a:rPr>
              <a:t>Keys allow React to keep track of elements.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315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5fae8262-b78e-4366-8929-a5d6aac95320}" enabled="1" method="Standard" siteId="{cf36141c-ddd7-45a7-b073-111f66d0b30c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Application>Microsoft Office PowerPoint</Application>
  <PresentationFormat>Widescreen</PresentationFormat>
  <Slides>55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6" baseType="lpstr">
      <vt:lpstr>Office Theme</vt:lpstr>
      <vt:lpstr>PowerPoint Presentation</vt:lpstr>
      <vt:lpstr>0. Agenda</vt:lpstr>
      <vt:lpstr>1. Javascript basics</vt:lpstr>
      <vt:lpstr>2. React - The theory </vt:lpstr>
      <vt:lpstr>2. React - The theory </vt:lpstr>
      <vt:lpstr>2. React - The theory </vt:lpstr>
      <vt:lpstr>React Getting Started  </vt:lpstr>
      <vt:lpstr>Class Component vs Function Component</vt:lpstr>
      <vt:lpstr>Lists and Keys</vt:lpstr>
      <vt:lpstr>Lab – create a list</vt:lpstr>
      <vt:lpstr>Lab results expected</vt:lpstr>
      <vt:lpstr>Composing &amp; Extracting Components</vt:lpstr>
      <vt:lpstr>Lab – Components interaction</vt:lpstr>
      <vt:lpstr>Lab results expected</vt:lpstr>
      <vt:lpstr>Destructuring props</vt:lpstr>
      <vt:lpstr>useState</vt:lpstr>
      <vt:lpstr>Lab – Remove item</vt:lpstr>
      <vt:lpstr>Lab results expected</vt:lpstr>
      <vt:lpstr>Using the Effect Hook</vt:lpstr>
      <vt:lpstr>Fetching Data</vt:lpstr>
      <vt:lpstr>Lab results expected</vt:lpstr>
      <vt:lpstr>Challenge LAB: API Post &amp; loading  </vt:lpstr>
      <vt:lpstr>Lab expected results</vt:lpstr>
      <vt:lpstr>API handling errors</vt:lpstr>
      <vt:lpstr>handling errors expected results</vt:lpstr>
      <vt:lpstr>Custom hooks</vt:lpstr>
      <vt:lpstr>Custom hooks Lab</vt:lpstr>
      <vt:lpstr>Movie-app-part-07</vt:lpstr>
      <vt:lpstr>Routing - BrowserRoute</vt:lpstr>
      <vt:lpstr>useParams and Link</vt:lpstr>
      <vt:lpstr>Expected results after Routes definition</vt:lpstr>
      <vt:lpstr>Movie-app-part-09</vt:lpstr>
      <vt:lpstr>Movie-app-part-9</vt:lpstr>
      <vt:lpstr>Forms</vt:lpstr>
      <vt:lpstr>Lab - Forms</vt:lpstr>
      <vt:lpstr>Expected Custom input result</vt:lpstr>
      <vt:lpstr>Styling React Components</vt:lpstr>
      <vt:lpstr>Styling React Components</vt:lpstr>
      <vt:lpstr>Lab - Styling components</vt:lpstr>
      <vt:lpstr>Movie-app-part-10</vt:lpstr>
      <vt:lpstr>Movie-app-part-10</vt:lpstr>
      <vt:lpstr>Testing</vt:lpstr>
      <vt:lpstr>Lab - Testing</vt:lpstr>
      <vt:lpstr>Movie-app-part-15</vt:lpstr>
      <vt:lpstr>Context API</vt:lpstr>
      <vt:lpstr>Lab – Context  API</vt:lpstr>
      <vt:lpstr>Movie-app-part-16</vt:lpstr>
      <vt:lpstr>Redux</vt:lpstr>
      <vt:lpstr>Redux</vt:lpstr>
      <vt:lpstr>Lab - Redux</vt:lpstr>
      <vt:lpstr>Movie-app-part-17</vt:lpstr>
      <vt:lpstr>Movie-app-part-17</vt:lpstr>
      <vt:lpstr>Movie-app-part-17</vt:lpstr>
      <vt:lpstr>Authentication and Authorization</vt:lpstr>
      <vt:lpstr>Movie-app-part-18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Miguel Castillo Nolasco</dc:creator>
  <cp:revision>1</cp:revision>
  <dcterms:created xsi:type="dcterms:W3CDTF">2022-09-30T10:47:54Z</dcterms:created>
  <dcterms:modified xsi:type="dcterms:W3CDTF">2023-02-16T10:03:44Z</dcterms:modified>
</cp:coreProperties>
</file>

<file path=docProps/thumbnail.jpeg>
</file>